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0" r:id="rId2"/>
    <p:sldId id="258" r:id="rId3"/>
    <p:sldId id="315" r:id="rId4"/>
    <p:sldId id="317" r:id="rId5"/>
    <p:sldId id="318" r:id="rId6"/>
    <p:sldId id="312" r:id="rId7"/>
    <p:sldId id="319" r:id="rId8"/>
    <p:sldId id="331" r:id="rId9"/>
    <p:sldId id="321" r:id="rId10"/>
    <p:sldId id="320" r:id="rId11"/>
    <p:sldId id="322" r:id="rId12"/>
    <p:sldId id="323" r:id="rId13"/>
    <p:sldId id="327" r:id="rId14"/>
    <p:sldId id="328" r:id="rId15"/>
    <p:sldId id="326" r:id="rId16"/>
    <p:sldId id="325" r:id="rId17"/>
    <p:sldId id="329" r:id="rId18"/>
    <p:sldId id="324" r:id="rId19"/>
    <p:sldId id="291" r:id="rId2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F3D"/>
    <a:srgbClr val="F8F8F8"/>
    <a:srgbClr val="003C83"/>
    <a:srgbClr val="F1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79" autoAdjust="0"/>
    <p:restoredTop sz="86376"/>
  </p:normalViewPr>
  <p:slideViewPr>
    <p:cSldViewPr snapToGrid="0" snapToObjects="1" showGuides="1">
      <p:cViewPr varScale="1">
        <p:scale>
          <a:sx n="120" d="100"/>
          <a:sy n="120" d="100"/>
        </p:scale>
        <p:origin x="200" y="52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2D7BE-ECFC-A440-9524-B53ACA5056A0}" type="doc">
      <dgm:prSet loTypeId="urn:microsoft.com/office/officeart/2005/8/layout/default" loCatId="" qsTypeId="urn:microsoft.com/office/officeart/2005/8/quickstyle/3d4" qsCatId="3D" csTypeId="urn:microsoft.com/office/officeart/2005/8/colors/colorful3" csCatId="colorful" phldr="1"/>
      <dgm:spPr/>
      <dgm:t>
        <a:bodyPr/>
        <a:lstStyle/>
        <a:p>
          <a:endParaRPr lang="en-US"/>
        </a:p>
      </dgm:t>
    </dgm:pt>
    <dgm:pt modelId="{3A5D49C0-00D3-D949-99A8-04A7E2F1EF50}">
      <dgm:prSet phldrT="[Text]"/>
      <dgm:spPr/>
      <dgm:t>
        <a:bodyPr/>
        <a:lstStyle/>
        <a:p>
          <a:r>
            <a:rPr lang="en-US" dirty="0"/>
            <a:t>Ideology</a:t>
          </a:r>
        </a:p>
      </dgm:t>
    </dgm:pt>
    <dgm:pt modelId="{02C36BCE-7975-DF40-B196-F604D60F0F42}" type="parTrans" cxnId="{E3AB4105-0E33-D444-8F69-134769F82FB6}">
      <dgm:prSet/>
      <dgm:spPr/>
      <dgm:t>
        <a:bodyPr/>
        <a:lstStyle/>
        <a:p>
          <a:endParaRPr lang="en-US"/>
        </a:p>
      </dgm:t>
    </dgm:pt>
    <dgm:pt modelId="{483858B1-16F8-C648-9412-23282CF1D970}" type="sibTrans" cxnId="{E3AB4105-0E33-D444-8F69-134769F82FB6}">
      <dgm:prSet/>
      <dgm:spPr/>
      <dgm:t>
        <a:bodyPr/>
        <a:lstStyle/>
        <a:p>
          <a:endParaRPr lang="en-US"/>
        </a:p>
      </dgm:t>
    </dgm:pt>
    <dgm:pt modelId="{D058AFFC-37CB-E749-B8EB-90378761B618}">
      <dgm:prSet phldrT="[Text]"/>
      <dgm:spPr/>
      <dgm:t>
        <a:bodyPr/>
        <a:lstStyle/>
        <a:p>
          <a:r>
            <a:rPr lang="en-US" dirty="0"/>
            <a:t>Narratives</a:t>
          </a:r>
        </a:p>
      </dgm:t>
    </dgm:pt>
    <dgm:pt modelId="{D1FCD3FE-ED33-E74F-998F-3A0180FB091C}" type="parTrans" cxnId="{CA1A6BFD-AB4F-CE45-ADE9-10A992B251DD}">
      <dgm:prSet/>
      <dgm:spPr/>
      <dgm:t>
        <a:bodyPr/>
        <a:lstStyle/>
        <a:p>
          <a:endParaRPr lang="en-US"/>
        </a:p>
      </dgm:t>
    </dgm:pt>
    <dgm:pt modelId="{ADD9F373-53D3-024D-94E5-A1DF646C0E18}" type="sibTrans" cxnId="{CA1A6BFD-AB4F-CE45-ADE9-10A992B251DD}">
      <dgm:prSet/>
      <dgm:spPr/>
      <dgm:t>
        <a:bodyPr/>
        <a:lstStyle/>
        <a:p>
          <a:endParaRPr lang="en-US"/>
        </a:p>
      </dgm:t>
    </dgm:pt>
    <dgm:pt modelId="{35B0B922-DC45-0647-B679-0226D7734CF5}">
      <dgm:prSet phldrT="[Text]"/>
      <dgm:spPr/>
      <dgm:t>
        <a:bodyPr/>
        <a:lstStyle/>
        <a:p>
          <a:r>
            <a:rPr lang="en-US" dirty="0"/>
            <a:t>Grievances</a:t>
          </a:r>
        </a:p>
      </dgm:t>
    </dgm:pt>
    <dgm:pt modelId="{BAD56F3E-609D-2848-9803-1ACED4F242D4}" type="parTrans" cxnId="{154219C7-5377-014C-9643-539DE6CF8507}">
      <dgm:prSet/>
      <dgm:spPr/>
      <dgm:t>
        <a:bodyPr/>
        <a:lstStyle/>
        <a:p>
          <a:endParaRPr lang="en-US"/>
        </a:p>
      </dgm:t>
    </dgm:pt>
    <dgm:pt modelId="{EEFBA032-19BB-D34B-8855-03F9F070663E}" type="sibTrans" cxnId="{154219C7-5377-014C-9643-539DE6CF8507}">
      <dgm:prSet/>
      <dgm:spPr/>
      <dgm:t>
        <a:bodyPr/>
        <a:lstStyle/>
        <a:p>
          <a:endParaRPr lang="en-US"/>
        </a:p>
      </dgm:t>
    </dgm:pt>
    <dgm:pt modelId="{4685E741-4677-CE47-BE5C-3CC52D9C8AB6}">
      <dgm:prSet phldrT="[Text]"/>
      <dgm:spPr/>
      <dgm:t>
        <a:bodyPr/>
        <a:lstStyle/>
        <a:p>
          <a:r>
            <a:rPr lang="en-US" dirty="0"/>
            <a:t>Audiences</a:t>
          </a:r>
        </a:p>
      </dgm:t>
    </dgm:pt>
    <dgm:pt modelId="{36CDAEB4-78AD-3E48-91B0-E05A1391D7BD}" type="parTrans" cxnId="{9455DE43-B9DF-1D40-8245-69B8FEB9AB9F}">
      <dgm:prSet/>
      <dgm:spPr/>
      <dgm:t>
        <a:bodyPr/>
        <a:lstStyle/>
        <a:p>
          <a:endParaRPr lang="en-US"/>
        </a:p>
      </dgm:t>
    </dgm:pt>
    <dgm:pt modelId="{4F72198F-3E5F-8649-91E3-24C04B625CF3}" type="sibTrans" cxnId="{9455DE43-B9DF-1D40-8245-69B8FEB9AB9F}">
      <dgm:prSet/>
      <dgm:spPr/>
      <dgm:t>
        <a:bodyPr/>
        <a:lstStyle/>
        <a:p>
          <a:endParaRPr lang="en-US"/>
        </a:p>
      </dgm:t>
    </dgm:pt>
    <dgm:pt modelId="{22258A67-BD3E-6848-BF5C-48B50A63F331}">
      <dgm:prSet phldrT="[Text]"/>
      <dgm:spPr/>
      <dgm:t>
        <a:bodyPr/>
        <a:lstStyle/>
        <a:p>
          <a:r>
            <a:rPr lang="en-US" dirty="0"/>
            <a:t>Channels</a:t>
          </a:r>
        </a:p>
      </dgm:t>
    </dgm:pt>
    <dgm:pt modelId="{87CEFF6D-1646-1F42-B6CE-315BECB005EE}" type="parTrans" cxnId="{7C64FB14-5469-134F-B9E9-37A7FE13B82C}">
      <dgm:prSet/>
      <dgm:spPr/>
      <dgm:t>
        <a:bodyPr/>
        <a:lstStyle/>
        <a:p>
          <a:endParaRPr lang="en-US"/>
        </a:p>
      </dgm:t>
    </dgm:pt>
    <dgm:pt modelId="{0B9323DF-7539-434B-A145-B506370564A4}" type="sibTrans" cxnId="{7C64FB14-5469-134F-B9E9-37A7FE13B82C}">
      <dgm:prSet/>
      <dgm:spPr/>
      <dgm:t>
        <a:bodyPr/>
        <a:lstStyle/>
        <a:p>
          <a:endParaRPr lang="en-US"/>
        </a:p>
      </dgm:t>
    </dgm:pt>
    <dgm:pt modelId="{01D9186A-B1B0-9545-A507-67B22095F5F8}">
      <dgm:prSet/>
      <dgm:spPr/>
      <dgm:t>
        <a:bodyPr/>
        <a:lstStyle/>
        <a:p>
          <a:r>
            <a:rPr lang="en-US" dirty="0"/>
            <a:t>Impact</a:t>
          </a:r>
        </a:p>
      </dgm:t>
    </dgm:pt>
    <dgm:pt modelId="{9AA9CF2A-C4E1-0043-A7A5-35724187FB1E}" type="parTrans" cxnId="{6E879BE0-5DD4-B34F-A13C-06FC10425819}">
      <dgm:prSet/>
      <dgm:spPr/>
      <dgm:t>
        <a:bodyPr/>
        <a:lstStyle/>
        <a:p>
          <a:endParaRPr lang="en-US"/>
        </a:p>
      </dgm:t>
    </dgm:pt>
    <dgm:pt modelId="{A83DB759-75B2-FC45-8CC3-14188157A5F0}" type="sibTrans" cxnId="{6E879BE0-5DD4-B34F-A13C-06FC10425819}">
      <dgm:prSet/>
      <dgm:spPr/>
      <dgm:t>
        <a:bodyPr/>
        <a:lstStyle/>
        <a:p>
          <a:endParaRPr lang="en-US"/>
        </a:p>
      </dgm:t>
    </dgm:pt>
    <dgm:pt modelId="{805F1BA4-BFF3-F147-A5E9-6387821D1173}" type="pres">
      <dgm:prSet presAssocID="{7E12D7BE-ECFC-A440-9524-B53ACA5056A0}" presName="diagram" presStyleCnt="0">
        <dgm:presLayoutVars>
          <dgm:dir/>
          <dgm:resizeHandles val="exact"/>
        </dgm:presLayoutVars>
      </dgm:prSet>
      <dgm:spPr/>
    </dgm:pt>
    <dgm:pt modelId="{CDBF67A6-FF16-164F-852D-C659D88C3D22}" type="pres">
      <dgm:prSet presAssocID="{3A5D49C0-00D3-D949-99A8-04A7E2F1EF50}" presName="node" presStyleLbl="node1" presStyleIdx="0" presStyleCnt="6">
        <dgm:presLayoutVars>
          <dgm:bulletEnabled val="1"/>
        </dgm:presLayoutVars>
      </dgm:prSet>
      <dgm:spPr/>
    </dgm:pt>
    <dgm:pt modelId="{995CB978-C2DD-0D4E-8A67-5986F35803E8}" type="pres">
      <dgm:prSet presAssocID="{483858B1-16F8-C648-9412-23282CF1D970}" presName="sibTrans" presStyleCnt="0"/>
      <dgm:spPr/>
    </dgm:pt>
    <dgm:pt modelId="{AF0DF6A2-417E-2F48-A26C-CD9B57B60C5B}" type="pres">
      <dgm:prSet presAssocID="{D058AFFC-37CB-E749-B8EB-90378761B618}" presName="node" presStyleLbl="node1" presStyleIdx="1" presStyleCnt="6">
        <dgm:presLayoutVars>
          <dgm:bulletEnabled val="1"/>
        </dgm:presLayoutVars>
      </dgm:prSet>
      <dgm:spPr/>
    </dgm:pt>
    <dgm:pt modelId="{29ADC38C-1D5B-3B45-906B-5F7F2A16850B}" type="pres">
      <dgm:prSet presAssocID="{ADD9F373-53D3-024D-94E5-A1DF646C0E18}" presName="sibTrans" presStyleCnt="0"/>
      <dgm:spPr/>
    </dgm:pt>
    <dgm:pt modelId="{017FA734-0578-D448-BCA4-3236F4AB6828}" type="pres">
      <dgm:prSet presAssocID="{35B0B922-DC45-0647-B679-0226D7734CF5}" presName="node" presStyleLbl="node1" presStyleIdx="2" presStyleCnt="6">
        <dgm:presLayoutVars>
          <dgm:bulletEnabled val="1"/>
        </dgm:presLayoutVars>
      </dgm:prSet>
      <dgm:spPr/>
    </dgm:pt>
    <dgm:pt modelId="{58A99A9C-9BAE-4C4B-BDA9-A1FEE4657D16}" type="pres">
      <dgm:prSet presAssocID="{EEFBA032-19BB-D34B-8855-03F9F070663E}" presName="sibTrans" presStyleCnt="0"/>
      <dgm:spPr/>
    </dgm:pt>
    <dgm:pt modelId="{5F6AE161-42F0-C249-8589-EEEFBFCBAEF8}" type="pres">
      <dgm:prSet presAssocID="{4685E741-4677-CE47-BE5C-3CC52D9C8AB6}" presName="node" presStyleLbl="node1" presStyleIdx="3" presStyleCnt="6">
        <dgm:presLayoutVars>
          <dgm:bulletEnabled val="1"/>
        </dgm:presLayoutVars>
      </dgm:prSet>
      <dgm:spPr/>
    </dgm:pt>
    <dgm:pt modelId="{351DD37B-0928-E247-8A7F-AEF233269796}" type="pres">
      <dgm:prSet presAssocID="{4F72198F-3E5F-8649-91E3-24C04B625CF3}" presName="sibTrans" presStyleCnt="0"/>
      <dgm:spPr/>
    </dgm:pt>
    <dgm:pt modelId="{58D67171-9D70-C84F-9A1C-2488010BB059}" type="pres">
      <dgm:prSet presAssocID="{22258A67-BD3E-6848-BF5C-48B50A63F331}" presName="node" presStyleLbl="node1" presStyleIdx="4" presStyleCnt="6">
        <dgm:presLayoutVars>
          <dgm:bulletEnabled val="1"/>
        </dgm:presLayoutVars>
      </dgm:prSet>
      <dgm:spPr/>
    </dgm:pt>
    <dgm:pt modelId="{417CA182-3E5B-594D-84DB-EDE13837A0EF}" type="pres">
      <dgm:prSet presAssocID="{0B9323DF-7539-434B-A145-B506370564A4}" presName="sibTrans" presStyleCnt="0"/>
      <dgm:spPr/>
    </dgm:pt>
    <dgm:pt modelId="{F3D1F42B-974B-BB4C-BFC2-1231004859FE}" type="pres">
      <dgm:prSet presAssocID="{01D9186A-B1B0-9545-A507-67B22095F5F8}" presName="node" presStyleLbl="node1" presStyleIdx="5" presStyleCnt="6">
        <dgm:presLayoutVars>
          <dgm:bulletEnabled val="1"/>
        </dgm:presLayoutVars>
      </dgm:prSet>
      <dgm:spPr/>
    </dgm:pt>
  </dgm:ptLst>
  <dgm:cxnLst>
    <dgm:cxn modelId="{E3AB4105-0E33-D444-8F69-134769F82FB6}" srcId="{7E12D7BE-ECFC-A440-9524-B53ACA5056A0}" destId="{3A5D49C0-00D3-D949-99A8-04A7E2F1EF50}" srcOrd="0" destOrd="0" parTransId="{02C36BCE-7975-DF40-B196-F604D60F0F42}" sibTransId="{483858B1-16F8-C648-9412-23282CF1D970}"/>
    <dgm:cxn modelId="{7C64FB14-5469-134F-B9E9-37A7FE13B82C}" srcId="{7E12D7BE-ECFC-A440-9524-B53ACA5056A0}" destId="{22258A67-BD3E-6848-BF5C-48B50A63F331}" srcOrd="4" destOrd="0" parTransId="{87CEFF6D-1646-1F42-B6CE-315BECB005EE}" sibTransId="{0B9323DF-7539-434B-A145-B506370564A4}"/>
    <dgm:cxn modelId="{9455DE43-B9DF-1D40-8245-69B8FEB9AB9F}" srcId="{7E12D7BE-ECFC-A440-9524-B53ACA5056A0}" destId="{4685E741-4677-CE47-BE5C-3CC52D9C8AB6}" srcOrd="3" destOrd="0" parTransId="{36CDAEB4-78AD-3E48-91B0-E05A1391D7BD}" sibTransId="{4F72198F-3E5F-8649-91E3-24C04B625CF3}"/>
    <dgm:cxn modelId="{5D42165A-FA67-234D-AD4A-C366AE40AFD2}" type="presOf" srcId="{35B0B922-DC45-0647-B679-0226D7734CF5}" destId="{017FA734-0578-D448-BCA4-3236F4AB6828}" srcOrd="0" destOrd="0" presId="urn:microsoft.com/office/officeart/2005/8/layout/default"/>
    <dgm:cxn modelId="{EA157D96-E0F6-004F-95CD-583E28FE2A23}" type="presOf" srcId="{01D9186A-B1B0-9545-A507-67B22095F5F8}" destId="{F3D1F42B-974B-BB4C-BFC2-1231004859FE}" srcOrd="0" destOrd="0" presId="urn:microsoft.com/office/officeart/2005/8/layout/default"/>
    <dgm:cxn modelId="{01D270BB-BBB8-8547-8D96-C351E66894D1}" type="presOf" srcId="{D058AFFC-37CB-E749-B8EB-90378761B618}" destId="{AF0DF6A2-417E-2F48-A26C-CD9B57B60C5B}" srcOrd="0" destOrd="0" presId="urn:microsoft.com/office/officeart/2005/8/layout/default"/>
    <dgm:cxn modelId="{629A5CC4-14BF-4041-A7DB-BBEE38BFE656}" type="presOf" srcId="{22258A67-BD3E-6848-BF5C-48B50A63F331}" destId="{58D67171-9D70-C84F-9A1C-2488010BB059}" srcOrd="0" destOrd="0" presId="urn:microsoft.com/office/officeart/2005/8/layout/default"/>
    <dgm:cxn modelId="{154219C7-5377-014C-9643-539DE6CF8507}" srcId="{7E12D7BE-ECFC-A440-9524-B53ACA5056A0}" destId="{35B0B922-DC45-0647-B679-0226D7734CF5}" srcOrd="2" destOrd="0" parTransId="{BAD56F3E-609D-2848-9803-1ACED4F242D4}" sibTransId="{EEFBA032-19BB-D34B-8855-03F9F070663E}"/>
    <dgm:cxn modelId="{D62407CB-54EB-D649-B61E-30510D264D1A}" type="presOf" srcId="{7E12D7BE-ECFC-A440-9524-B53ACA5056A0}" destId="{805F1BA4-BFF3-F147-A5E9-6387821D1173}" srcOrd="0" destOrd="0" presId="urn:microsoft.com/office/officeart/2005/8/layout/default"/>
    <dgm:cxn modelId="{609114DA-8DE1-7343-8B4F-58FF9C6023F6}" type="presOf" srcId="{4685E741-4677-CE47-BE5C-3CC52D9C8AB6}" destId="{5F6AE161-42F0-C249-8589-EEEFBFCBAEF8}" srcOrd="0" destOrd="0" presId="urn:microsoft.com/office/officeart/2005/8/layout/default"/>
    <dgm:cxn modelId="{F62D4EDF-E66E-DC4C-A2D7-2DF840AC0C10}" type="presOf" srcId="{3A5D49C0-00D3-D949-99A8-04A7E2F1EF50}" destId="{CDBF67A6-FF16-164F-852D-C659D88C3D22}" srcOrd="0" destOrd="0" presId="urn:microsoft.com/office/officeart/2005/8/layout/default"/>
    <dgm:cxn modelId="{6E879BE0-5DD4-B34F-A13C-06FC10425819}" srcId="{7E12D7BE-ECFC-A440-9524-B53ACA5056A0}" destId="{01D9186A-B1B0-9545-A507-67B22095F5F8}" srcOrd="5" destOrd="0" parTransId="{9AA9CF2A-C4E1-0043-A7A5-35724187FB1E}" sibTransId="{A83DB759-75B2-FC45-8CC3-14188157A5F0}"/>
    <dgm:cxn modelId="{CA1A6BFD-AB4F-CE45-ADE9-10A992B251DD}" srcId="{7E12D7BE-ECFC-A440-9524-B53ACA5056A0}" destId="{D058AFFC-37CB-E749-B8EB-90378761B618}" srcOrd="1" destOrd="0" parTransId="{D1FCD3FE-ED33-E74F-998F-3A0180FB091C}" sibTransId="{ADD9F373-53D3-024D-94E5-A1DF646C0E18}"/>
    <dgm:cxn modelId="{01FE299C-5F4B-3648-A0AE-766B6E5DB96D}" type="presParOf" srcId="{805F1BA4-BFF3-F147-A5E9-6387821D1173}" destId="{CDBF67A6-FF16-164F-852D-C659D88C3D22}" srcOrd="0" destOrd="0" presId="urn:microsoft.com/office/officeart/2005/8/layout/default"/>
    <dgm:cxn modelId="{B8E38947-786D-3C4E-8138-58790C90D9B3}" type="presParOf" srcId="{805F1BA4-BFF3-F147-A5E9-6387821D1173}" destId="{995CB978-C2DD-0D4E-8A67-5986F35803E8}" srcOrd="1" destOrd="0" presId="urn:microsoft.com/office/officeart/2005/8/layout/default"/>
    <dgm:cxn modelId="{7A1983D3-BD0C-E54A-A4A0-812E8C2C12B0}" type="presParOf" srcId="{805F1BA4-BFF3-F147-A5E9-6387821D1173}" destId="{AF0DF6A2-417E-2F48-A26C-CD9B57B60C5B}" srcOrd="2" destOrd="0" presId="urn:microsoft.com/office/officeart/2005/8/layout/default"/>
    <dgm:cxn modelId="{EAD1288F-DE68-C245-8CA5-78DE3DAB7AFC}" type="presParOf" srcId="{805F1BA4-BFF3-F147-A5E9-6387821D1173}" destId="{29ADC38C-1D5B-3B45-906B-5F7F2A16850B}" srcOrd="3" destOrd="0" presId="urn:microsoft.com/office/officeart/2005/8/layout/default"/>
    <dgm:cxn modelId="{031C2340-C1E8-1947-A2F8-3D48236A6370}" type="presParOf" srcId="{805F1BA4-BFF3-F147-A5E9-6387821D1173}" destId="{017FA734-0578-D448-BCA4-3236F4AB6828}" srcOrd="4" destOrd="0" presId="urn:microsoft.com/office/officeart/2005/8/layout/default"/>
    <dgm:cxn modelId="{A702BE0D-74B4-CC49-A7CF-E888FC41E89B}" type="presParOf" srcId="{805F1BA4-BFF3-F147-A5E9-6387821D1173}" destId="{58A99A9C-9BAE-4C4B-BDA9-A1FEE4657D16}" srcOrd="5" destOrd="0" presId="urn:microsoft.com/office/officeart/2005/8/layout/default"/>
    <dgm:cxn modelId="{BF2C109A-6E33-7B48-AFAB-DE5FF0680EC7}" type="presParOf" srcId="{805F1BA4-BFF3-F147-A5E9-6387821D1173}" destId="{5F6AE161-42F0-C249-8589-EEEFBFCBAEF8}" srcOrd="6" destOrd="0" presId="urn:microsoft.com/office/officeart/2005/8/layout/default"/>
    <dgm:cxn modelId="{3DEA3CC5-C25E-2B41-960B-A641A08B7AB6}" type="presParOf" srcId="{805F1BA4-BFF3-F147-A5E9-6387821D1173}" destId="{351DD37B-0928-E247-8A7F-AEF233269796}" srcOrd="7" destOrd="0" presId="urn:microsoft.com/office/officeart/2005/8/layout/default"/>
    <dgm:cxn modelId="{88164BD3-A3F6-CA48-8DDD-26DB55D99724}" type="presParOf" srcId="{805F1BA4-BFF3-F147-A5E9-6387821D1173}" destId="{58D67171-9D70-C84F-9A1C-2488010BB059}" srcOrd="8" destOrd="0" presId="urn:microsoft.com/office/officeart/2005/8/layout/default"/>
    <dgm:cxn modelId="{8353B33E-AFB6-C345-A4E4-C9F9DC2A3FC2}" type="presParOf" srcId="{805F1BA4-BFF3-F147-A5E9-6387821D1173}" destId="{417CA182-3E5B-594D-84DB-EDE13837A0EF}" srcOrd="9" destOrd="0" presId="urn:microsoft.com/office/officeart/2005/8/layout/default"/>
    <dgm:cxn modelId="{F8F10BFD-ECBD-BB43-8BA8-C1570EBD6501}" type="presParOf" srcId="{805F1BA4-BFF3-F147-A5E9-6387821D1173}" destId="{F3D1F42B-974B-BB4C-BFC2-1231004859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CA6F0-7A4F-6F4A-B8C0-541FD924F17F}" type="doc">
      <dgm:prSet loTypeId="urn:microsoft.com/office/officeart/2009/3/layout/SubStepProcess" loCatId="" qsTypeId="urn:microsoft.com/office/officeart/2005/8/quickstyle/3d1" qsCatId="3D" csTypeId="urn:microsoft.com/office/officeart/2005/8/colors/accent1_3" csCatId="accent1" phldr="1"/>
      <dgm:spPr/>
      <dgm:t>
        <a:bodyPr/>
        <a:lstStyle/>
        <a:p>
          <a:endParaRPr lang="en-US"/>
        </a:p>
      </dgm:t>
    </dgm:pt>
    <dgm:pt modelId="{5245CBC3-18C8-5B4F-A983-58CB65C964C7}">
      <dgm:prSet/>
      <dgm:spPr/>
      <dgm:t>
        <a:bodyPr/>
        <a:lstStyle/>
        <a:p>
          <a:r>
            <a:rPr lang="en-US" b="0" i="0" dirty="0"/>
            <a:t>Defenders of the Ummah</a:t>
          </a:r>
          <a:endParaRPr lang="en-US" dirty="0"/>
        </a:p>
      </dgm:t>
    </dgm:pt>
    <dgm:pt modelId="{8D9A8565-3BEC-F14D-B2CC-FD37BD0EC177}" type="parTrans" cxnId="{3454F59C-B2E0-8341-A7E0-67D5B95416F2}">
      <dgm:prSet/>
      <dgm:spPr/>
      <dgm:t>
        <a:bodyPr/>
        <a:lstStyle/>
        <a:p>
          <a:endParaRPr lang="en-US"/>
        </a:p>
      </dgm:t>
    </dgm:pt>
    <dgm:pt modelId="{3268A41E-6283-F04E-8497-B6C684DC277B}" type="sibTrans" cxnId="{3454F59C-B2E0-8341-A7E0-67D5B95416F2}">
      <dgm:prSet/>
      <dgm:spPr/>
      <dgm:t>
        <a:bodyPr/>
        <a:lstStyle/>
        <a:p>
          <a:endParaRPr lang="en-US"/>
        </a:p>
      </dgm:t>
    </dgm:pt>
    <dgm:pt modelId="{FA967052-D7A5-DE40-950D-402B9353E084}">
      <dgm:prSet/>
      <dgm:spPr/>
      <dgm:t>
        <a:bodyPr/>
        <a:lstStyle/>
        <a:p>
          <a:r>
            <a:rPr lang="en-US" b="0" i="0" dirty="0"/>
            <a:t>Warfare</a:t>
          </a:r>
          <a:endParaRPr lang="en-US" dirty="0"/>
        </a:p>
      </dgm:t>
    </dgm:pt>
    <dgm:pt modelId="{4DDB7CC1-9C7A-1148-A2DA-B59A57CD5012}" type="parTrans" cxnId="{7083768E-C6F4-304D-9E9E-26D9659C3D9B}">
      <dgm:prSet/>
      <dgm:spPr/>
      <dgm:t>
        <a:bodyPr/>
        <a:lstStyle/>
        <a:p>
          <a:endParaRPr lang="en-US"/>
        </a:p>
      </dgm:t>
    </dgm:pt>
    <dgm:pt modelId="{FF118B64-38CC-2344-A1F3-3D5888782C4D}" type="sibTrans" cxnId="{7083768E-C6F4-304D-9E9E-26D9659C3D9B}">
      <dgm:prSet/>
      <dgm:spPr/>
      <dgm:t>
        <a:bodyPr/>
        <a:lstStyle/>
        <a:p>
          <a:endParaRPr lang="en-US"/>
        </a:p>
      </dgm:t>
    </dgm:pt>
    <dgm:pt modelId="{31C48A45-2B03-7942-85AF-EE474C989125}">
      <dgm:prSet/>
      <dgm:spPr/>
      <dgm:t>
        <a:bodyPr/>
        <a:lstStyle/>
        <a:p>
          <a:r>
            <a:rPr lang="en-US" b="0" i="0" dirty="0"/>
            <a:t>Victimhood</a:t>
          </a:r>
          <a:endParaRPr lang="en-US" dirty="0"/>
        </a:p>
      </dgm:t>
    </dgm:pt>
    <dgm:pt modelId="{31740424-61C5-BC4E-9902-85B837D3F780}" type="parTrans" cxnId="{35188B6D-86D0-EC45-A479-FD4458D3D970}">
      <dgm:prSet/>
      <dgm:spPr/>
      <dgm:t>
        <a:bodyPr/>
        <a:lstStyle/>
        <a:p>
          <a:endParaRPr lang="en-US"/>
        </a:p>
      </dgm:t>
    </dgm:pt>
    <dgm:pt modelId="{656CB2E4-B2BD-DA46-82EE-2E36D1C1A4B1}" type="sibTrans" cxnId="{35188B6D-86D0-EC45-A479-FD4458D3D970}">
      <dgm:prSet/>
      <dgm:spPr/>
      <dgm:t>
        <a:bodyPr/>
        <a:lstStyle/>
        <a:p>
          <a:endParaRPr lang="en-US"/>
        </a:p>
      </dgm:t>
    </dgm:pt>
    <dgm:pt modelId="{EE4CF211-53A9-004D-8865-79650C118251}" type="pres">
      <dgm:prSet presAssocID="{169CA6F0-7A4F-6F4A-B8C0-541FD924F17F}" presName="Name0" presStyleCnt="0">
        <dgm:presLayoutVars>
          <dgm:chMax val="7"/>
          <dgm:dir/>
          <dgm:animOne val="branch"/>
        </dgm:presLayoutVars>
      </dgm:prSet>
      <dgm:spPr/>
    </dgm:pt>
    <dgm:pt modelId="{71361325-3517-FD49-BF57-8AC61431C96F}" type="pres">
      <dgm:prSet presAssocID="{5245CBC3-18C8-5B4F-A983-58CB65C964C7}" presName="parTx1" presStyleLbl="node1" presStyleIdx="0" presStyleCnt="3"/>
      <dgm:spPr/>
    </dgm:pt>
    <dgm:pt modelId="{29050D12-1A2C-D340-B2E0-C72613323828}" type="pres">
      <dgm:prSet presAssocID="{FA967052-D7A5-DE40-950D-402B9353E084}" presName="parTx2" presStyleLbl="node1" presStyleIdx="1" presStyleCnt="3"/>
      <dgm:spPr/>
    </dgm:pt>
    <dgm:pt modelId="{EBBFCFFB-ABF1-4C46-BF84-547B0A87E532}" type="pres">
      <dgm:prSet presAssocID="{31C48A45-2B03-7942-85AF-EE474C989125}" presName="parTx3" presStyleLbl="node1" presStyleIdx="2" presStyleCnt="3"/>
      <dgm:spPr/>
    </dgm:pt>
  </dgm:ptLst>
  <dgm:cxnLst>
    <dgm:cxn modelId="{302CB43A-0744-5A45-B43F-506F2F4FA326}" type="presOf" srcId="{5245CBC3-18C8-5B4F-A983-58CB65C964C7}" destId="{71361325-3517-FD49-BF57-8AC61431C96F}" srcOrd="0" destOrd="0" presId="urn:microsoft.com/office/officeart/2009/3/layout/SubStepProcess"/>
    <dgm:cxn modelId="{F3CC1E52-E51B-804D-BFA1-B4D5E3F2C551}" type="presOf" srcId="{31C48A45-2B03-7942-85AF-EE474C989125}" destId="{EBBFCFFB-ABF1-4C46-BF84-547B0A87E532}" srcOrd="0" destOrd="0" presId="urn:microsoft.com/office/officeart/2009/3/layout/SubStepProcess"/>
    <dgm:cxn modelId="{35188B6D-86D0-EC45-A479-FD4458D3D970}" srcId="{169CA6F0-7A4F-6F4A-B8C0-541FD924F17F}" destId="{31C48A45-2B03-7942-85AF-EE474C989125}" srcOrd="2" destOrd="0" parTransId="{31740424-61C5-BC4E-9902-85B837D3F780}" sibTransId="{656CB2E4-B2BD-DA46-82EE-2E36D1C1A4B1}"/>
    <dgm:cxn modelId="{7083768E-C6F4-304D-9E9E-26D9659C3D9B}" srcId="{169CA6F0-7A4F-6F4A-B8C0-541FD924F17F}" destId="{FA967052-D7A5-DE40-950D-402B9353E084}" srcOrd="1" destOrd="0" parTransId="{4DDB7CC1-9C7A-1148-A2DA-B59A57CD5012}" sibTransId="{FF118B64-38CC-2344-A1F3-3D5888782C4D}"/>
    <dgm:cxn modelId="{3454F59C-B2E0-8341-A7E0-67D5B95416F2}" srcId="{169CA6F0-7A4F-6F4A-B8C0-541FD924F17F}" destId="{5245CBC3-18C8-5B4F-A983-58CB65C964C7}" srcOrd="0" destOrd="0" parTransId="{8D9A8565-3BEC-F14D-B2CC-FD37BD0EC177}" sibTransId="{3268A41E-6283-F04E-8497-B6C684DC277B}"/>
    <dgm:cxn modelId="{F18A85AF-A438-3145-A210-682602846693}" type="presOf" srcId="{FA967052-D7A5-DE40-950D-402B9353E084}" destId="{29050D12-1A2C-D340-B2E0-C72613323828}" srcOrd="0" destOrd="0" presId="urn:microsoft.com/office/officeart/2009/3/layout/SubStepProcess"/>
    <dgm:cxn modelId="{2C00C1C4-2296-844A-B5B8-BAB06721D01D}" type="presOf" srcId="{169CA6F0-7A4F-6F4A-B8C0-541FD924F17F}" destId="{EE4CF211-53A9-004D-8865-79650C118251}" srcOrd="0" destOrd="0" presId="urn:microsoft.com/office/officeart/2009/3/layout/SubStepProcess"/>
    <dgm:cxn modelId="{95F1B0BA-E92D-F244-A14D-79075DEE4095}" type="presParOf" srcId="{EE4CF211-53A9-004D-8865-79650C118251}" destId="{71361325-3517-FD49-BF57-8AC61431C96F}" srcOrd="0" destOrd="0" presId="urn:microsoft.com/office/officeart/2009/3/layout/SubStepProcess"/>
    <dgm:cxn modelId="{5AFB82C3-9656-774E-8DB6-F4367FCEB76C}" type="presParOf" srcId="{EE4CF211-53A9-004D-8865-79650C118251}" destId="{29050D12-1A2C-D340-B2E0-C72613323828}" srcOrd="1" destOrd="0" presId="urn:microsoft.com/office/officeart/2009/3/layout/SubStepProcess"/>
    <dgm:cxn modelId="{32B89F75-B0C4-384B-83CB-1B2A3690834A}" type="presParOf" srcId="{EE4CF211-53A9-004D-8865-79650C118251}" destId="{EBBFCFFB-ABF1-4C46-BF84-547B0A87E532}" srcOrd="2"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BE23E8-46F5-5F4F-90B6-7F67D7009878}" type="doc">
      <dgm:prSet loTypeId="urn:microsoft.com/office/officeart/2009/3/layout/StepUpProcess" loCatId="" qsTypeId="urn:microsoft.com/office/officeart/2005/8/quickstyle/simple3" qsCatId="simple" csTypeId="urn:microsoft.com/office/officeart/2005/8/colors/colorful3" csCatId="colorful" phldr="1"/>
      <dgm:spPr/>
      <dgm:t>
        <a:bodyPr/>
        <a:lstStyle/>
        <a:p>
          <a:endParaRPr lang="en-US"/>
        </a:p>
      </dgm:t>
    </dgm:pt>
    <dgm:pt modelId="{8385F64F-F485-7C42-8848-7BD15BF8D6EF}">
      <dgm:prSet/>
      <dgm:spPr/>
      <dgm:t>
        <a:bodyPr/>
        <a:lstStyle/>
        <a:p>
          <a:r>
            <a:rPr lang="en-US" b="0" i="0" dirty="0"/>
            <a:t>RETURNEES</a:t>
          </a:r>
          <a:endParaRPr lang="en-US" dirty="0"/>
        </a:p>
      </dgm:t>
    </dgm:pt>
    <dgm:pt modelId="{A12107F0-CF29-4547-915A-E47AF887C393}" type="parTrans" cxnId="{2A0CF84D-CDEF-4342-9957-F480C9B76D09}">
      <dgm:prSet/>
      <dgm:spPr/>
      <dgm:t>
        <a:bodyPr/>
        <a:lstStyle/>
        <a:p>
          <a:endParaRPr lang="en-US"/>
        </a:p>
      </dgm:t>
    </dgm:pt>
    <dgm:pt modelId="{690CBCB8-2CE5-4342-A251-C931A7968097}" type="sibTrans" cxnId="{2A0CF84D-CDEF-4342-9957-F480C9B76D09}">
      <dgm:prSet/>
      <dgm:spPr/>
      <dgm:t>
        <a:bodyPr/>
        <a:lstStyle/>
        <a:p>
          <a:endParaRPr lang="en-US"/>
        </a:p>
      </dgm:t>
    </dgm:pt>
    <dgm:pt modelId="{6400E899-BDCD-A54F-9300-0C08C6D973E2}">
      <dgm:prSet/>
      <dgm:spPr/>
      <dgm:t>
        <a:bodyPr/>
        <a:lstStyle/>
        <a:p>
          <a:r>
            <a:rPr lang="en-US" b="0" i="0" dirty="0"/>
            <a:t>MIGRANTS</a:t>
          </a:r>
          <a:endParaRPr lang="en-US" dirty="0"/>
        </a:p>
      </dgm:t>
    </dgm:pt>
    <dgm:pt modelId="{5627A604-EE18-984F-A3A7-68FDCACE7811}" type="parTrans" cxnId="{52BAEAFD-3A1D-4B42-9CCE-E74331173A03}">
      <dgm:prSet/>
      <dgm:spPr/>
      <dgm:t>
        <a:bodyPr/>
        <a:lstStyle/>
        <a:p>
          <a:endParaRPr lang="en-US"/>
        </a:p>
      </dgm:t>
    </dgm:pt>
    <dgm:pt modelId="{FD5BB3CF-77B6-4845-8155-A5A2F2F06A17}" type="sibTrans" cxnId="{52BAEAFD-3A1D-4B42-9CCE-E74331173A03}">
      <dgm:prSet/>
      <dgm:spPr/>
      <dgm:t>
        <a:bodyPr/>
        <a:lstStyle/>
        <a:p>
          <a:endParaRPr lang="en-US"/>
        </a:p>
      </dgm:t>
    </dgm:pt>
    <dgm:pt modelId="{88A80137-6922-0F47-AAA7-62715416D805}">
      <dgm:prSet/>
      <dgm:spPr/>
      <dgm:t>
        <a:bodyPr/>
        <a:lstStyle/>
        <a:p>
          <a:r>
            <a:rPr lang="en-US" b="0" i="0" dirty="0"/>
            <a:t>CONVERTS</a:t>
          </a:r>
          <a:endParaRPr lang="en-US" dirty="0"/>
        </a:p>
      </dgm:t>
    </dgm:pt>
    <dgm:pt modelId="{99D72C8C-5448-324E-AED9-56C8B4C162CC}" type="parTrans" cxnId="{8BA9989A-34D1-2346-B5CB-E899F624236E}">
      <dgm:prSet/>
      <dgm:spPr/>
      <dgm:t>
        <a:bodyPr/>
        <a:lstStyle/>
        <a:p>
          <a:endParaRPr lang="en-US"/>
        </a:p>
      </dgm:t>
    </dgm:pt>
    <dgm:pt modelId="{795325D3-701C-1249-ACBF-F3F6C8B4CB9D}" type="sibTrans" cxnId="{8BA9989A-34D1-2346-B5CB-E899F624236E}">
      <dgm:prSet/>
      <dgm:spPr/>
      <dgm:t>
        <a:bodyPr/>
        <a:lstStyle/>
        <a:p>
          <a:endParaRPr lang="en-US"/>
        </a:p>
      </dgm:t>
    </dgm:pt>
    <dgm:pt modelId="{B4DB6776-EFA9-F14F-B83A-AE58132E962E}">
      <dgm:prSet/>
      <dgm:spPr/>
      <dgm:t>
        <a:bodyPr/>
        <a:lstStyle/>
        <a:p>
          <a:r>
            <a:rPr lang="en-US" b="0" i="0" dirty="0"/>
            <a:t>PRISONERS</a:t>
          </a:r>
          <a:endParaRPr lang="en-US" dirty="0"/>
        </a:p>
      </dgm:t>
    </dgm:pt>
    <dgm:pt modelId="{7F1F03D0-BE3A-F54C-A809-A1497B04E4D2}" type="parTrans" cxnId="{9E02A5F6-C79A-2D4A-971F-4F60534CDAC3}">
      <dgm:prSet/>
      <dgm:spPr/>
      <dgm:t>
        <a:bodyPr/>
        <a:lstStyle/>
        <a:p>
          <a:endParaRPr lang="en-US"/>
        </a:p>
      </dgm:t>
    </dgm:pt>
    <dgm:pt modelId="{A4D1A419-B091-6A4D-A588-F070C55577AF}" type="sibTrans" cxnId="{9E02A5F6-C79A-2D4A-971F-4F60534CDAC3}">
      <dgm:prSet/>
      <dgm:spPr/>
      <dgm:t>
        <a:bodyPr/>
        <a:lstStyle/>
        <a:p>
          <a:endParaRPr lang="en-US"/>
        </a:p>
      </dgm:t>
    </dgm:pt>
    <dgm:pt modelId="{DF897439-17D8-D449-93CF-0CE35548BE6A}">
      <dgm:prSet/>
      <dgm:spPr/>
      <dgm:t>
        <a:bodyPr/>
        <a:lstStyle/>
        <a:p>
          <a:r>
            <a:rPr lang="en-US" b="0" i="0" dirty="0"/>
            <a:t>YOUNG ADULTS</a:t>
          </a:r>
          <a:endParaRPr lang="en-US" dirty="0"/>
        </a:p>
      </dgm:t>
    </dgm:pt>
    <dgm:pt modelId="{775ED9B1-6F98-0D47-BD1A-046CB95E9D08}" type="parTrans" cxnId="{268E323F-3939-C344-B9AB-58B85680843F}">
      <dgm:prSet/>
      <dgm:spPr/>
      <dgm:t>
        <a:bodyPr/>
        <a:lstStyle/>
        <a:p>
          <a:endParaRPr lang="en-US"/>
        </a:p>
      </dgm:t>
    </dgm:pt>
    <dgm:pt modelId="{D1CE59D5-488A-DD43-838C-8B27E56608F5}" type="sibTrans" cxnId="{268E323F-3939-C344-B9AB-58B85680843F}">
      <dgm:prSet/>
      <dgm:spPr/>
      <dgm:t>
        <a:bodyPr/>
        <a:lstStyle/>
        <a:p>
          <a:endParaRPr lang="en-US"/>
        </a:p>
      </dgm:t>
    </dgm:pt>
    <dgm:pt modelId="{D29B2B0F-3871-754D-B26A-C99A4521AD14}" type="pres">
      <dgm:prSet presAssocID="{8FBE23E8-46F5-5F4F-90B6-7F67D7009878}" presName="rootnode" presStyleCnt="0">
        <dgm:presLayoutVars>
          <dgm:chMax/>
          <dgm:chPref/>
          <dgm:dir/>
          <dgm:animLvl val="lvl"/>
        </dgm:presLayoutVars>
      </dgm:prSet>
      <dgm:spPr/>
    </dgm:pt>
    <dgm:pt modelId="{EE78EC29-5BA9-BD4F-849E-2AAC353119DB}" type="pres">
      <dgm:prSet presAssocID="{8385F64F-F485-7C42-8848-7BD15BF8D6EF}" presName="composite" presStyleCnt="0"/>
      <dgm:spPr/>
    </dgm:pt>
    <dgm:pt modelId="{56CF1A1A-F2D9-0E40-B612-54785D50165E}" type="pres">
      <dgm:prSet presAssocID="{8385F64F-F485-7C42-8848-7BD15BF8D6EF}" presName="LShape" presStyleLbl="alignNode1" presStyleIdx="0" presStyleCnt="9"/>
      <dgm:spPr/>
    </dgm:pt>
    <dgm:pt modelId="{4C2F301E-25D6-964A-B852-96D559A9E6A8}" type="pres">
      <dgm:prSet presAssocID="{8385F64F-F485-7C42-8848-7BD15BF8D6EF}" presName="ParentText" presStyleLbl="revTx" presStyleIdx="0" presStyleCnt="5">
        <dgm:presLayoutVars>
          <dgm:chMax val="0"/>
          <dgm:chPref val="0"/>
          <dgm:bulletEnabled val="1"/>
        </dgm:presLayoutVars>
      </dgm:prSet>
      <dgm:spPr/>
    </dgm:pt>
    <dgm:pt modelId="{95865840-9F93-BA45-81C7-8A0AEDEE8DA2}" type="pres">
      <dgm:prSet presAssocID="{8385F64F-F485-7C42-8848-7BD15BF8D6EF}" presName="Triangle" presStyleLbl="alignNode1" presStyleIdx="1" presStyleCnt="9"/>
      <dgm:spPr/>
    </dgm:pt>
    <dgm:pt modelId="{83E90851-5C7E-EE4C-9BDA-A3EB5B944A50}" type="pres">
      <dgm:prSet presAssocID="{690CBCB8-2CE5-4342-A251-C931A7968097}" presName="sibTrans" presStyleCnt="0"/>
      <dgm:spPr/>
    </dgm:pt>
    <dgm:pt modelId="{5AF33403-F3DB-A44B-A455-421C26C964F7}" type="pres">
      <dgm:prSet presAssocID="{690CBCB8-2CE5-4342-A251-C931A7968097}" presName="space" presStyleCnt="0"/>
      <dgm:spPr/>
    </dgm:pt>
    <dgm:pt modelId="{D61A166E-76A2-5046-BEAD-E1CAB5852E93}" type="pres">
      <dgm:prSet presAssocID="{6400E899-BDCD-A54F-9300-0C08C6D973E2}" presName="composite" presStyleCnt="0"/>
      <dgm:spPr/>
    </dgm:pt>
    <dgm:pt modelId="{7E30A798-6ACC-7540-89CA-326816007B09}" type="pres">
      <dgm:prSet presAssocID="{6400E899-BDCD-A54F-9300-0C08C6D973E2}" presName="LShape" presStyleLbl="alignNode1" presStyleIdx="2" presStyleCnt="9"/>
      <dgm:spPr/>
    </dgm:pt>
    <dgm:pt modelId="{D7AB057E-F6EF-A541-AADB-EDFE3B59F793}" type="pres">
      <dgm:prSet presAssocID="{6400E899-BDCD-A54F-9300-0C08C6D973E2}" presName="ParentText" presStyleLbl="revTx" presStyleIdx="1" presStyleCnt="5">
        <dgm:presLayoutVars>
          <dgm:chMax val="0"/>
          <dgm:chPref val="0"/>
          <dgm:bulletEnabled val="1"/>
        </dgm:presLayoutVars>
      </dgm:prSet>
      <dgm:spPr/>
    </dgm:pt>
    <dgm:pt modelId="{7A26E8C8-2F2B-044F-AC70-A99C64C77E8D}" type="pres">
      <dgm:prSet presAssocID="{6400E899-BDCD-A54F-9300-0C08C6D973E2}" presName="Triangle" presStyleLbl="alignNode1" presStyleIdx="3" presStyleCnt="9"/>
      <dgm:spPr/>
    </dgm:pt>
    <dgm:pt modelId="{AC35FF4A-86E3-DF46-A057-42D841A72441}" type="pres">
      <dgm:prSet presAssocID="{FD5BB3CF-77B6-4845-8155-A5A2F2F06A17}" presName="sibTrans" presStyleCnt="0"/>
      <dgm:spPr/>
    </dgm:pt>
    <dgm:pt modelId="{9556507A-0DE7-004C-BF44-73AC3A73D060}" type="pres">
      <dgm:prSet presAssocID="{FD5BB3CF-77B6-4845-8155-A5A2F2F06A17}" presName="space" presStyleCnt="0"/>
      <dgm:spPr/>
    </dgm:pt>
    <dgm:pt modelId="{E935B703-A6C8-394D-A184-622471FD7A31}" type="pres">
      <dgm:prSet presAssocID="{88A80137-6922-0F47-AAA7-62715416D805}" presName="composite" presStyleCnt="0"/>
      <dgm:spPr/>
    </dgm:pt>
    <dgm:pt modelId="{FFD5EC6E-4F82-764D-96C1-3EBC524BC548}" type="pres">
      <dgm:prSet presAssocID="{88A80137-6922-0F47-AAA7-62715416D805}" presName="LShape" presStyleLbl="alignNode1" presStyleIdx="4" presStyleCnt="9"/>
      <dgm:spPr/>
    </dgm:pt>
    <dgm:pt modelId="{A04C727F-6148-7B4C-9596-1E6E2660828B}" type="pres">
      <dgm:prSet presAssocID="{88A80137-6922-0F47-AAA7-62715416D805}" presName="ParentText" presStyleLbl="revTx" presStyleIdx="2" presStyleCnt="5">
        <dgm:presLayoutVars>
          <dgm:chMax val="0"/>
          <dgm:chPref val="0"/>
          <dgm:bulletEnabled val="1"/>
        </dgm:presLayoutVars>
      </dgm:prSet>
      <dgm:spPr/>
    </dgm:pt>
    <dgm:pt modelId="{6A3A341D-D86D-664A-808F-8D0934EF00AC}" type="pres">
      <dgm:prSet presAssocID="{88A80137-6922-0F47-AAA7-62715416D805}" presName="Triangle" presStyleLbl="alignNode1" presStyleIdx="5" presStyleCnt="9"/>
      <dgm:spPr/>
    </dgm:pt>
    <dgm:pt modelId="{65EECF8E-AEDD-5941-A5B9-2D3C865649D4}" type="pres">
      <dgm:prSet presAssocID="{795325D3-701C-1249-ACBF-F3F6C8B4CB9D}" presName="sibTrans" presStyleCnt="0"/>
      <dgm:spPr/>
    </dgm:pt>
    <dgm:pt modelId="{BA4B1A7F-1476-3044-91EB-DC24331554ED}" type="pres">
      <dgm:prSet presAssocID="{795325D3-701C-1249-ACBF-F3F6C8B4CB9D}" presName="space" presStyleCnt="0"/>
      <dgm:spPr/>
    </dgm:pt>
    <dgm:pt modelId="{6EF81361-5ADA-DA4A-95C2-E73AC78EF9AD}" type="pres">
      <dgm:prSet presAssocID="{B4DB6776-EFA9-F14F-B83A-AE58132E962E}" presName="composite" presStyleCnt="0"/>
      <dgm:spPr/>
    </dgm:pt>
    <dgm:pt modelId="{6417B5AF-6683-1B4C-B953-496B58373F31}" type="pres">
      <dgm:prSet presAssocID="{B4DB6776-EFA9-F14F-B83A-AE58132E962E}" presName="LShape" presStyleLbl="alignNode1" presStyleIdx="6" presStyleCnt="9"/>
      <dgm:spPr/>
    </dgm:pt>
    <dgm:pt modelId="{8D111FCA-7D71-8D42-A5AF-1659D1149CFB}" type="pres">
      <dgm:prSet presAssocID="{B4DB6776-EFA9-F14F-B83A-AE58132E962E}" presName="ParentText" presStyleLbl="revTx" presStyleIdx="3" presStyleCnt="5">
        <dgm:presLayoutVars>
          <dgm:chMax val="0"/>
          <dgm:chPref val="0"/>
          <dgm:bulletEnabled val="1"/>
        </dgm:presLayoutVars>
      </dgm:prSet>
      <dgm:spPr/>
    </dgm:pt>
    <dgm:pt modelId="{C1B5289D-9701-CF49-A5F8-6B35D697830E}" type="pres">
      <dgm:prSet presAssocID="{B4DB6776-EFA9-F14F-B83A-AE58132E962E}" presName="Triangle" presStyleLbl="alignNode1" presStyleIdx="7" presStyleCnt="9"/>
      <dgm:spPr/>
    </dgm:pt>
    <dgm:pt modelId="{D33793AF-86F8-674B-B7BA-55879C23E429}" type="pres">
      <dgm:prSet presAssocID="{A4D1A419-B091-6A4D-A588-F070C55577AF}" presName="sibTrans" presStyleCnt="0"/>
      <dgm:spPr/>
    </dgm:pt>
    <dgm:pt modelId="{2649E258-CE54-5645-BEEC-058AAA207E0D}" type="pres">
      <dgm:prSet presAssocID="{A4D1A419-B091-6A4D-A588-F070C55577AF}" presName="space" presStyleCnt="0"/>
      <dgm:spPr/>
    </dgm:pt>
    <dgm:pt modelId="{4B4996B9-A0B4-8344-9522-9190F6E50512}" type="pres">
      <dgm:prSet presAssocID="{DF897439-17D8-D449-93CF-0CE35548BE6A}" presName="composite" presStyleCnt="0"/>
      <dgm:spPr/>
    </dgm:pt>
    <dgm:pt modelId="{9154ECBA-B497-8E4D-BC0B-8BD9FCD15027}" type="pres">
      <dgm:prSet presAssocID="{DF897439-17D8-D449-93CF-0CE35548BE6A}" presName="LShape" presStyleLbl="alignNode1" presStyleIdx="8" presStyleCnt="9"/>
      <dgm:spPr/>
    </dgm:pt>
    <dgm:pt modelId="{D0D6EC5E-C109-CD44-BCE2-0176F0434302}" type="pres">
      <dgm:prSet presAssocID="{DF897439-17D8-D449-93CF-0CE35548BE6A}" presName="ParentText" presStyleLbl="revTx" presStyleIdx="4" presStyleCnt="5">
        <dgm:presLayoutVars>
          <dgm:chMax val="0"/>
          <dgm:chPref val="0"/>
          <dgm:bulletEnabled val="1"/>
        </dgm:presLayoutVars>
      </dgm:prSet>
      <dgm:spPr/>
    </dgm:pt>
  </dgm:ptLst>
  <dgm:cxnLst>
    <dgm:cxn modelId="{45BDB815-6FD2-0E45-AFD6-6B7BF24DF912}" type="presOf" srcId="{6400E899-BDCD-A54F-9300-0C08C6D973E2}" destId="{D7AB057E-F6EF-A541-AADB-EDFE3B59F793}" srcOrd="0" destOrd="0" presId="urn:microsoft.com/office/officeart/2009/3/layout/StepUpProcess"/>
    <dgm:cxn modelId="{268E323F-3939-C344-B9AB-58B85680843F}" srcId="{8FBE23E8-46F5-5F4F-90B6-7F67D7009878}" destId="{DF897439-17D8-D449-93CF-0CE35548BE6A}" srcOrd="4" destOrd="0" parTransId="{775ED9B1-6F98-0D47-BD1A-046CB95E9D08}" sibTransId="{D1CE59D5-488A-DD43-838C-8B27E56608F5}"/>
    <dgm:cxn modelId="{2A0CF84D-CDEF-4342-9957-F480C9B76D09}" srcId="{8FBE23E8-46F5-5F4F-90B6-7F67D7009878}" destId="{8385F64F-F485-7C42-8848-7BD15BF8D6EF}" srcOrd="0" destOrd="0" parTransId="{A12107F0-CF29-4547-915A-E47AF887C393}" sibTransId="{690CBCB8-2CE5-4342-A251-C931A7968097}"/>
    <dgm:cxn modelId="{ED1AFC5C-88DB-4840-9315-69D11434259E}" type="presOf" srcId="{8FBE23E8-46F5-5F4F-90B6-7F67D7009878}" destId="{D29B2B0F-3871-754D-B26A-C99A4521AD14}" srcOrd="0" destOrd="0" presId="urn:microsoft.com/office/officeart/2009/3/layout/StepUpProcess"/>
    <dgm:cxn modelId="{68F97E67-FF13-B547-A2DC-02FD5D511D9E}" type="presOf" srcId="{B4DB6776-EFA9-F14F-B83A-AE58132E962E}" destId="{8D111FCA-7D71-8D42-A5AF-1659D1149CFB}" srcOrd="0" destOrd="0" presId="urn:microsoft.com/office/officeart/2009/3/layout/StepUpProcess"/>
    <dgm:cxn modelId="{8BA9989A-34D1-2346-B5CB-E899F624236E}" srcId="{8FBE23E8-46F5-5F4F-90B6-7F67D7009878}" destId="{88A80137-6922-0F47-AAA7-62715416D805}" srcOrd="2" destOrd="0" parTransId="{99D72C8C-5448-324E-AED9-56C8B4C162CC}" sibTransId="{795325D3-701C-1249-ACBF-F3F6C8B4CB9D}"/>
    <dgm:cxn modelId="{47DAB79D-C7FA-0D4C-8411-89956708C878}" type="presOf" srcId="{88A80137-6922-0F47-AAA7-62715416D805}" destId="{A04C727F-6148-7B4C-9596-1E6E2660828B}" srcOrd="0" destOrd="0" presId="urn:microsoft.com/office/officeart/2009/3/layout/StepUpProcess"/>
    <dgm:cxn modelId="{C37D94AA-08B6-3542-B140-0803ABBFAB96}" type="presOf" srcId="{8385F64F-F485-7C42-8848-7BD15BF8D6EF}" destId="{4C2F301E-25D6-964A-B852-96D559A9E6A8}" srcOrd="0" destOrd="0" presId="urn:microsoft.com/office/officeart/2009/3/layout/StepUpProcess"/>
    <dgm:cxn modelId="{5C9EDDC9-BD29-514C-8785-4915C6A2EAE7}" type="presOf" srcId="{DF897439-17D8-D449-93CF-0CE35548BE6A}" destId="{D0D6EC5E-C109-CD44-BCE2-0176F0434302}" srcOrd="0" destOrd="0" presId="urn:microsoft.com/office/officeart/2009/3/layout/StepUpProcess"/>
    <dgm:cxn modelId="{9E02A5F6-C79A-2D4A-971F-4F60534CDAC3}" srcId="{8FBE23E8-46F5-5F4F-90B6-7F67D7009878}" destId="{B4DB6776-EFA9-F14F-B83A-AE58132E962E}" srcOrd="3" destOrd="0" parTransId="{7F1F03D0-BE3A-F54C-A809-A1497B04E4D2}" sibTransId="{A4D1A419-B091-6A4D-A588-F070C55577AF}"/>
    <dgm:cxn modelId="{52BAEAFD-3A1D-4B42-9CCE-E74331173A03}" srcId="{8FBE23E8-46F5-5F4F-90B6-7F67D7009878}" destId="{6400E899-BDCD-A54F-9300-0C08C6D973E2}" srcOrd="1" destOrd="0" parTransId="{5627A604-EE18-984F-A3A7-68FDCACE7811}" sibTransId="{FD5BB3CF-77B6-4845-8155-A5A2F2F06A17}"/>
    <dgm:cxn modelId="{1A95AC5D-7100-A543-87FD-A83891F2F0C3}" type="presParOf" srcId="{D29B2B0F-3871-754D-B26A-C99A4521AD14}" destId="{EE78EC29-5BA9-BD4F-849E-2AAC353119DB}" srcOrd="0" destOrd="0" presId="urn:microsoft.com/office/officeart/2009/3/layout/StepUpProcess"/>
    <dgm:cxn modelId="{C09DB4F2-61A1-8747-BB11-0CC68B51A990}" type="presParOf" srcId="{EE78EC29-5BA9-BD4F-849E-2AAC353119DB}" destId="{56CF1A1A-F2D9-0E40-B612-54785D50165E}" srcOrd="0" destOrd="0" presId="urn:microsoft.com/office/officeart/2009/3/layout/StepUpProcess"/>
    <dgm:cxn modelId="{3CA7EFC1-135B-7742-AC02-33A13E7110A7}" type="presParOf" srcId="{EE78EC29-5BA9-BD4F-849E-2AAC353119DB}" destId="{4C2F301E-25D6-964A-B852-96D559A9E6A8}" srcOrd="1" destOrd="0" presId="urn:microsoft.com/office/officeart/2009/3/layout/StepUpProcess"/>
    <dgm:cxn modelId="{6B587E8C-59B0-3540-A06C-B51FD35E3ABF}" type="presParOf" srcId="{EE78EC29-5BA9-BD4F-849E-2AAC353119DB}" destId="{95865840-9F93-BA45-81C7-8A0AEDEE8DA2}" srcOrd="2" destOrd="0" presId="urn:microsoft.com/office/officeart/2009/3/layout/StepUpProcess"/>
    <dgm:cxn modelId="{FD32A8E8-1593-2941-A361-439BAF229308}" type="presParOf" srcId="{D29B2B0F-3871-754D-B26A-C99A4521AD14}" destId="{83E90851-5C7E-EE4C-9BDA-A3EB5B944A50}" srcOrd="1" destOrd="0" presId="urn:microsoft.com/office/officeart/2009/3/layout/StepUpProcess"/>
    <dgm:cxn modelId="{52A368B7-A4BB-AA43-810D-ECCFBA4931E0}" type="presParOf" srcId="{83E90851-5C7E-EE4C-9BDA-A3EB5B944A50}" destId="{5AF33403-F3DB-A44B-A455-421C26C964F7}" srcOrd="0" destOrd="0" presId="urn:microsoft.com/office/officeart/2009/3/layout/StepUpProcess"/>
    <dgm:cxn modelId="{CC2AF027-9DEA-DC47-A8AF-D89ED280FF04}" type="presParOf" srcId="{D29B2B0F-3871-754D-B26A-C99A4521AD14}" destId="{D61A166E-76A2-5046-BEAD-E1CAB5852E93}" srcOrd="2" destOrd="0" presId="urn:microsoft.com/office/officeart/2009/3/layout/StepUpProcess"/>
    <dgm:cxn modelId="{C309788F-5A31-1747-B3A3-71C836195F3A}" type="presParOf" srcId="{D61A166E-76A2-5046-BEAD-E1CAB5852E93}" destId="{7E30A798-6ACC-7540-89CA-326816007B09}" srcOrd="0" destOrd="0" presId="urn:microsoft.com/office/officeart/2009/3/layout/StepUpProcess"/>
    <dgm:cxn modelId="{8CBB4A74-0BB9-C847-A934-B04AADBF74F4}" type="presParOf" srcId="{D61A166E-76A2-5046-BEAD-E1CAB5852E93}" destId="{D7AB057E-F6EF-A541-AADB-EDFE3B59F793}" srcOrd="1" destOrd="0" presId="urn:microsoft.com/office/officeart/2009/3/layout/StepUpProcess"/>
    <dgm:cxn modelId="{FCAB7860-D4D2-9C48-88F4-4EDAE886AFF5}" type="presParOf" srcId="{D61A166E-76A2-5046-BEAD-E1CAB5852E93}" destId="{7A26E8C8-2F2B-044F-AC70-A99C64C77E8D}" srcOrd="2" destOrd="0" presId="urn:microsoft.com/office/officeart/2009/3/layout/StepUpProcess"/>
    <dgm:cxn modelId="{7BB86ECF-F927-264D-9AB3-D4902732C544}" type="presParOf" srcId="{D29B2B0F-3871-754D-B26A-C99A4521AD14}" destId="{AC35FF4A-86E3-DF46-A057-42D841A72441}" srcOrd="3" destOrd="0" presId="urn:microsoft.com/office/officeart/2009/3/layout/StepUpProcess"/>
    <dgm:cxn modelId="{0A74B662-F18D-744C-8269-66C8EEA2D70C}" type="presParOf" srcId="{AC35FF4A-86E3-DF46-A057-42D841A72441}" destId="{9556507A-0DE7-004C-BF44-73AC3A73D060}" srcOrd="0" destOrd="0" presId="urn:microsoft.com/office/officeart/2009/3/layout/StepUpProcess"/>
    <dgm:cxn modelId="{6C4A247C-20A4-6945-BE76-D2E038E050B5}" type="presParOf" srcId="{D29B2B0F-3871-754D-B26A-C99A4521AD14}" destId="{E935B703-A6C8-394D-A184-622471FD7A31}" srcOrd="4" destOrd="0" presId="urn:microsoft.com/office/officeart/2009/3/layout/StepUpProcess"/>
    <dgm:cxn modelId="{D18C9B85-8CB7-EC4E-84DC-CA75157198B1}" type="presParOf" srcId="{E935B703-A6C8-394D-A184-622471FD7A31}" destId="{FFD5EC6E-4F82-764D-96C1-3EBC524BC548}" srcOrd="0" destOrd="0" presId="urn:microsoft.com/office/officeart/2009/3/layout/StepUpProcess"/>
    <dgm:cxn modelId="{9F17DA61-983B-5C40-B06E-F34EE305546A}" type="presParOf" srcId="{E935B703-A6C8-394D-A184-622471FD7A31}" destId="{A04C727F-6148-7B4C-9596-1E6E2660828B}" srcOrd="1" destOrd="0" presId="urn:microsoft.com/office/officeart/2009/3/layout/StepUpProcess"/>
    <dgm:cxn modelId="{880FA39B-D8AB-ED46-9121-2490C9929355}" type="presParOf" srcId="{E935B703-A6C8-394D-A184-622471FD7A31}" destId="{6A3A341D-D86D-664A-808F-8D0934EF00AC}" srcOrd="2" destOrd="0" presId="urn:microsoft.com/office/officeart/2009/3/layout/StepUpProcess"/>
    <dgm:cxn modelId="{1BFC8613-3BF0-A347-965F-40A062609BA8}" type="presParOf" srcId="{D29B2B0F-3871-754D-B26A-C99A4521AD14}" destId="{65EECF8E-AEDD-5941-A5B9-2D3C865649D4}" srcOrd="5" destOrd="0" presId="urn:microsoft.com/office/officeart/2009/3/layout/StepUpProcess"/>
    <dgm:cxn modelId="{6F42CF6B-1448-2B48-A87E-7A681FD07905}" type="presParOf" srcId="{65EECF8E-AEDD-5941-A5B9-2D3C865649D4}" destId="{BA4B1A7F-1476-3044-91EB-DC24331554ED}" srcOrd="0" destOrd="0" presId="urn:microsoft.com/office/officeart/2009/3/layout/StepUpProcess"/>
    <dgm:cxn modelId="{49D7BD2D-A124-944C-8EB5-83E638E2BED7}" type="presParOf" srcId="{D29B2B0F-3871-754D-B26A-C99A4521AD14}" destId="{6EF81361-5ADA-DA4A-95C2-E73AC78EF9AD}" srcOrd="6" destOrd="0" presId="urn:microsoft.com/office/officeart/2009/3/layout/StepUpProcess"/>
    <dgm:cxn modelId="{82223CDB-150D-7D43-B7C9-F0E90F20082F}" type="presParOf" srcId="{6EF81361-5ADA-DA4A-95C2-E73AC78EF9AD}" destId="{6417B5AF-6683-1B4C-B953-496B58373F31}" srcOrd="0" destOrd="0" presId="urn:microsoft.com/office/officeart/2009/3/layout/StepUpProcess"/>
    <dgm:cxn modelId="{B3445CF8-7B7F-5E45-A42B-F9DE9B5CF14D}" type="presParOf" srcId="{6EF81361-5ADA-DA4A-95C2-E73AC78EF9AD}" destId="{8D111FCA-7D71-8D42-A5AF-1659D1149CFB}" srcOrd="1" destOrd="0" presId="urn:microsoft.com/office/officeart/2009/3/layout/StepUpProcess"/>
    <dgm:cxn modelId="{73946C5D-462D-0340-A255-1F74D74CE063}" type="presParOf" srcId="{6EF81361-5ADA-DA4A-95C2-E73AC78EF9AD}" destId="{C1B5289D-9701-CF49-A5F8-6B35D697830E}" srcOrd="2" destOrd="0" presId="urn:microsoft.com/office/officeart/2009/3/layout/StepUpProcess"/>
    <dgm:cxn modelId="{F384C84E-B6F8-FB43-A0CF-679C7C24E0E6}" type="presParOf" srcId="{D29B2B0F-3871-754D-B26A-C99A4521AD14}" destId="{D33793AF-86F8-674B-B7BA-55879C23E429}" srcOrd="7" destOrd="0" presId="urn:microsoft.com/office/officeart/2009/3/layout/StepUpProcess"/>
    <dgm:cxn modelId="{0A18857C-DC4E-124C-8C92-14B13B1188EB}" type="presParOf" srcId="{D33793AF-86F8-674B-B7BA-55879C23E429}" destId="{2649E258-CE54-5645-BEEC-058AAA207E0D}" srcOrd="0" destOrd="0" presId="urn:microsoft.com/office/officeart/2009/3/layout/StepUpProcess"/>
    <dgm:cxn modelId="{924635E2-E267-2C41-9A5B-046C2FBFA6AF}" type="presParOf" srcId="{D29B2B0F-3871-754D-B26A-C99A4521AD14}" destId="{4B4996B9-A0B4-8344-9522-9190F6E50512}" srcOrd="8" destOrd="0" presId="urn:microsoft.com/office/officeart/2009/3/layout/StepUpProcess"/>
    <dgm:cxn modelId="{3F43018B-B351-3441-9974-E787EC64F4F4}" type="presParOf" srcId="{4B4996B9-A0B4-8344-9522-9190F6E50512}" destId="{9154ECBA-B497-8E4D-BC0B-8BD9FCD15027}" srcOrd="0" destOrd="0" presId="urn:microsoft.com/office/officeart/2009/3/layout/StepUpProcess"/>
    <dgm:cxn modelId="{8CE0C2F2-6B2B-4F49-B88A-BEA6F3CBD457}" type="presParOf" srcId="{4B4996B9-A0B4-8344-9522-9190F6E50512}" destId="{D0D6EC5E-C109-CD44-BCE2-0176F043430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8BDCC-B7BE-6C49-92F8-C1F13E7BBAF5}" type="doc">
      <dgm:prSet loTypeId="urn:microsoft.com/office/officeart/2005/8/layout/cycle4" loCatId="" qsTypeId="urn:microsoft.com/office/officeart/2005/8/quickstyle/simple1" qsCatId="simple" csTypeId="urn:microsoft.com/office/officeart/2005/8/colors/colorful3" csCatId="colorful" phldr="1"/>
      <dgm:spPr/>
      <dgm:t>
        <a:bodyPr/>
        <a:lstStyle/>
        <a:p>
          <a:endParaRPr lang="en-US"/>
        </a:p>
      </dgm:t>
    </dgm:pt>
    <dgm:pt modelId="{954C00B3-C65F-2842-BFBD-75850F2EF6E4}">
      <dgm:prSet/>
      <dgm:spPr/>
      <dgm:t>
        <a:bodyPr/>
        <a:lstStyle/>
        <a:p>
          <a:r>
            <a:rPr lang="en-GB" b="0" i="0" dirty="0"/>
            <a:t>Group agnostic approach</a:t>
          </a:r>
          <a:endParaRPr lang="en-US" dirty="0"/>
        </a:p>
      </dgm:t>
    </dgm:pt>
    <dgm:pt modelId="{1A9251AB-ED54-AA4C-AD84-4AEEB80FC197}" type="parTrans" cxnId="{D26434C2-245B-7847-8A6E-A2E2CC9E0194}">
      <dgm:prSet/>
      <dgm:spPr/>
      <dgm:t>
        <a:bodyPr/>
        <a:lstStyle/>
        <a:p>
          <a:endParaRPr lang="en-US"/>
        </a:p>
      </dgm:t>
    </dgm:pt>
    <dgm:pt modelId="{2810BAF6-ED25-EF41-A9C3-693442F15A0F}" type="sibTrans" cxnId="{D26434C2-245B-7847-8A6E-A2E2CC9E0194}">
      <dgm:prSet/>
      <dgm:spPr/>
      <dgm:t>
        <a:bodyPr/>
        <a:lstStyle/>
        <a:p>
          <a:endParaRPr lang="en-US"/>
        </a:p>
      </dgm:t>
    </dgm:pt>
    <dgm:pt modelId="{4D39865D-1543-7A4E-8305-16E70781D95D}">
      <dgm:prSet/>
      <dgm:spPr/>
      <dgm:t>
        <a:bodyPr/>
        <a:lstStyle/>
        <a:p>
          <a:r>
            <a:rPr lang="en-GB" b="0" i="0" dirty="0"/>
            <a:t>Whole of society approach</a:t>
          </a:r>
        </a:p>
        <a:p>
          <a:r>
            <a:rPr lang="en-GB" b="0" i="0" dirty="0"/>
            <a:t> (permissive environments)</a:t>
          </a:r>
          <a:endParaRPr lang="en-US" dirty="0"/>
        </a:p>
      </dgm:t>
    </dgm:pt>
    <dgm:pt modelId="{E04CB67F-2CEE-8B44-A544-E5440A24AE5A}" type="parTrans" cxnId="{D2E568D0-5008-0D43-8E47-170C502D3D8C}">
      <dgm:prSet/>
      <dgm:spPr/>
      <dgm:t>
        <a:bodyPr/>
        <a:lstStyle/>
        <a:p>
          <a:endParaRPr lang="en-US"/>
        </a:p>
      </dgm:t>
    </dgm:pt>
    <dgm:pt modelId="{FB51B7E5-C9F0-AA43-BB11-DE05006CEEE3}" type="sibTrans" cxnId="{D2E568D0-5008-0D43-8E47-170C502D3D8C}">
      <dgm:prSet/>
      <dgm:spPr/>
      <dgm:t>
        <a:bodyPr/>
        <a:lstStyle/>
        <a:p>
          <a:endParaRPr lang="en-US"/>
        </a:p>
      </dgm:t>
    </dgm:pt>
    <dgm:pt modelId="{8B209E52-8E08-984C-834A-3FC3647C3831}">
      <dgm:prSet/>
      <dgm:spPr/>
      <dgm:t>
        <a:bodyPr/>
        <a:lstStyle/>
        <a:p>
          <a:r>
            <a:rPr lang="en-GB" b="0" i="0" dirty="0"/>
            <a:t>Govt comms and responsible journalism</a:t>
          </a:r>
          <a:endParaRPr lang="en-US" dirty="0"/>
        </a:p>
      </dgm:t>
    </dgm:pt>
    <dgm:pt modelId="{F9CAA074-2D10-5F4C-B1BE-4DEBC4148BF6}" type="parTrans" cxnId="{2A17216C-3EC2-7246-A508-24FBEA3CC01A}">
      <dgm:prSet/>
      <dgm:spPr/>
      <dgm:t>
        <a:bodyPr/>
        <a:lstStyle/>
        <a:p>
          <a:endParaRPr lang="en-US"/>
        </a:p>
      </dgm:t>
    </dgm:pt>
    <dgm:pt modelId="{5CF28277-CB45-1F42-A27B-55223B61065B}" type="sibTrans" cxnId="{2A17216C-3EC2-7246-A508-24FBEA3CC01A}">
      <dgm:prSet/>
      <dgm:spPr/>
      <dgm:t>
        <a:bodyPr/>
        <a:lstStyle/>
        <a:p>
          <a:endParaRPr lang="en-US"/>
        </a:p>
      </dgm:t>
    </dgm:pt>
    <dgm:pt modelId="{E67EC906-9EBC-1B4D-A3BF-CAA5D3D1BF34}">
      <dgm:prSet/>
      <dgm:spPr/>
      <dgm:t>
        <a:bodyPr/>
        <a:lstStyle/>
        <a:p>
          <a:r>
            <a:rPr lang="en-GB" dirty="0"/>
            <a:t>Counter-ideology vs alternative narratives</a:t>
          </a:r>
          <a:endParaRPr lang="en-US" dirty="0"/>
        </a:p>
      </dgm:t>
    </dgm:pt>
    <dgm:pt modelId="{40780653-9DF5-EC49-9532-BF614C7E812B}" type="parTrans" cxnId="{A1380465-29BE-6547-9F8A-B57B5FC87421}">
      <dgm:prSet/>
      <dgm:spPr/>
      <dgm:t>
        <a:bodyPr/>
        <a:lstStyle/>
        <a:p>
          <a:endParaRPr lang="en-US"/>
        </a:p>
      </dgm:t>
    </dgm:pt>
    <dgm:pt modelId="{DA0973AF-030C-AB49-A53E-0D1D732C0D90}" type="sibTrans" cxnId="{A1380465-29BE-6547-9F8A-B57B5FC87421}">
      <dgm:prSet/>
      <dgm:spPr/>
      <dgm:t>
        <a:bodyPr/>
        <a:lstStyle/>
        <a:p>
          <a:endParaRPr lang="en-US"/>
        </a:p>
      </dgm:t>
    </dgm:pt>
    <dgm:pt modelId="{6D5356FD-1A40-3C48-AA6B-47A66446F196}">
      <dgm:prSet/>
      <dgm:spPr/>
      <dgm:t>
        <a:bodyPr/>
        <a:lstStyle/>
        <a:p>
          <a:r>
            <a:rPr lang="en-US" dirty="0"/>
            <a:t>Propaganda of the deed &amp; terminology</a:t>
          </a:r>
        </a:p>
      </dgm:t>
    </dgm:pt>
    <dgm:pt modelId="{7783E6E6-D0D3-A04C-B207-9A71004291C3}" type="parTrans" cxnId="{E1736491-97A5-9245-8CB4-8D57730DE306}">
      <dgm:prSet/>
      <dgm:spPr/>
      <dgm:t>
        <a:bodyPr/>
        <a:lstStyle/>
        <a:p>
          <a:endParaRPr lang="en-US"/>
        </a:p>
      </dgm:t>
    </dgm:pt>
    <dgm:pt modelId="{E2710B2A-3059-2E44-B7F8-BC088477936B}" type="sibTrans" cxnId="{E1736491-97A5-9245-8CB4-8D57730DE306}">
      <dgm:prSet/>
      <dgm:spPr/>
      <dgm:t>
        <a:bodyPr/>
        <a:lstStyle/>
        <a:p>
          <a:endParaRPr lang="en-US"/>
        </a:p>
      </dgm:t>
    </dgm:pt>
    <dgm:pt modelId="{BB139142-931C-3A48-B157-701B58C672C8}">
      <dgm:prSet/>
      <dgm:spPr/>
      <dgm:t>
        <a:bodyPr/>
        <a:lstStyle/>
        <a:p>
          <a:r>
            <a:rPr lang="en-GB" dirty="0"/>
            <a:t>Address vulnerabilities</a:t>
          </a:r>
          <a:endParaRPr lang="en-US" dirty="0"/>
        </a:p>
      </dgm:t>
    </dgm:pt>
    <dgm:pt modelId="{421333F3-F2FD-A646-AF4C-FC2FAA79C477}" type="parTrans" cxnId="{BE49C586-E6CC-F847-9826-FC7F54FF5A1D}">
      <dgm:prSet/>
      <dgm:spPr/>
      <dgm:t>
        <a:bodyPr/>
        <a:lstStyle/>
        <a:p>
          <a:endParaRPr lang="en-US"/>
        </a:p>
      </dgm:t>
    </dgm:pt>
    <dgm:pt modelId="{C426DC03-3BF9-D341-A3CC-7CED228913C5}" type="sibTrans" cxnId="{BE49C586-E6CC-F847-9826-FC7F54FF5A1D}">
      <dgm:prSet/>
      <dgm:spPr/>
      <dgm:t>
        <a:bodyPr/>
        <a:lstStyle/>
        <a:p>
          <a:endParaRPr lang="en-US"/>
        </a:p>
      </dgm:t>
    </dgm:pt>
    <dgm:pt modelId="{727AD3D1-6C54-2149-BB41-8ACF6C26BD91}">
      <dgm:prSet/>
      <dgm:spPr/>
      <dgm:t>
        <a:bodyPr/>
        <a:lstStyle/>
        <a:p>
          <a:r>
            <a:rPr lang="en-US" dirty="0"/>
            <a:t>Support moderate, reconciled Muslim voices</a:t>
          </a:r>
        </a:p>
      </dgm:t>
    </dgm:pt>
    <dgm:pt modelId="{4E8DBE17-0BE8-444D-AA40-A0E2B170696B}" type="parTrans" cxnId="{15DDDF15-30A2-0D4C-9A56-944F5EC8DE23}">
      <dgm:prSet/>
      <dgm:spPr/>
      <dgm:t>
        <a:bodyPr/>
        <a:lstStyle/>
        <a:p>
          <a:endParaRPr lang="en-US"/>
        </a:p>
      </dgm:t>
    </dgm:pt>
    <dgm:pt modelId="{0659FB17-8B6B-4440-B979-242CE9E049F8}" type="sibTrans" cxnId="{15DDDF15-30A2-0D4C-9A56-944F5EC8DE23}">
      <dgm:prSet/>
      <dgm:spPr/>
      <dgm:t>
        <a:bodyPr/>
        <a:lstStyle/>
        <a:p>
          <a:endParaRPr lang="en-US"/>
        </a:p>
      </dgm:t>
    </dgm:pt>
    <dgm:pt modelId="{ABB589D3-1AFF-8A42-BDC0-3771C99EA633}">
      <dgm:prSet/>
      <dgm:spPr/>
      <dgm:t>
        <a:bodyPr/>
        <a:lstStyle/>
        <a:p>
          <a:r>
            <a:rPr lang="en-US" dirty="0"/>
            <a:t>Contest the space</a:t>
          </a:r>
        </a:p>
      </dgm:t>
    </dgm:pt>
    <dgm:pt modelId="{891A83BE-BA6D-154D-BC33-A4995C57CF80}" type="parTrans" cxnId="{10ED7573-34FC-5C42-ADC1-37CF22988CC2}">
      <dgm:prSet/>
      <dgm:spPr/>
      <dgm:t>
        <a:bodyPr/>
        <a:lstStyle/>
        <a:p>
          <a:endParaRPr lang="en-US"/>
        </a:p>
      </dgm:t>
    </dgm:pt>
    <dgm:pt modelId="{90A28F6E-652C-8D41-853C-9D76369DC9CD}" type="sibTrans" cxnId="{10ED7573-34FC-5C42-ADC1-37CF22988CC2}">
      <dgm:prSet/>
      <dgm:spPr/>
      <dgm:t>
        <a:bodyPr/>
        <a:lstStyle/>
        <a:p>
          <a:endParaRPr lang="en-US"/>
        </a:p>
      </dgm:t>
    </dgm:pt>
    <dgm:pt modelId="{6876C8F7-ACAD-A746-9A9F-7509AF3CF185}">
      <dgm:prSet/>
      <dgm:spPr/>
      <dgm:t>
        <a:bodyPr/>
        <a:lstStyle/>
        <a:p>
          <a:endParaRPr lang="en-US" dirty="0"/>
        </a:p>
      </dgm:t>
    </dgm:pt>
    <dgm:pt modelId="{AC9BD144-5CFE-D145-9D25-DE70BE3C1715}" type="parTrans" cxnId="{71840093-5C14-5F46-98AE-FB3449E8D788}">
      <dgm:prSet/>
      <dgm:spPr/>
      <dgm:t>
        <a:bodyPr/>
        <a:lstStyle/>
        <a:p>
          <a:endParaRPr lang="en-US"/>
        </a:p>
      </dgm:t>
    </dgm:pt>
    <dgm:pt modelId="{98BD4CB2-A6D6-484C-ADAA-2BEB7E6B77E5}" type="sibTrans" cxnId="{71840093-5C14-5F46-98AE-FB3449E8D788}">
      <dgm:prSet/>
      <dgm:spPr/>
      <dgm:t>
        <a:bodyPr/>
        <a:lstStyle/>
        <a:p>
          <a:endParaRPr lang="en-US"/>
        </a:p>
      </dgm:t>
    </dgm:pt>
    <dgm:pt modelId="{4374887B-4096-8D4B-AA05-24C56387AD34}" type="pres">
      <dgm:prSet presAssocID="{6518BDCC-B7BE-6C49-92F8-C1F13E7BBAF5}" presName="cycleMatrixDiagram" presStyleCnt="0">
        <dgm:presLayoutVars>
          <dgm:chMax val="1"/>
          <dgm:dir/>
          <dgm:animLvl val="lvl"/>
          <dgm:resizeHandles val="exact"/>
        </dgm:presLayoutVars>
      </dgm:prSet>
      <dgm:spPr/>
    </dgm:pt>
    <dgm:pt modelId="{BFFEC5E8-4974-564F-AF3A-FEF6DCC502EF}" type="pres">
      <dgm:prSet presAssocID="{6518BDCC-B7BE-6C49-92F8-C1F13E7BBAF5}" presName="children" presStyleCnt="0"/>
      <dgm:spPr/>
    </dgm:pt>
    <dgm:pt modelId="{DBE1FC10-BAA3-E54A-A095-A37E0972F2E2}" type="pres">
      <dgm:prSet presAssocID="{6518BDCC-B7BE-6C49-92F8-C1F13E7BBAF5}" presName="child1group" presStyleCnt="0"/>
      <dgm:spPr/>
    </dgm:pt>
    <dgm:pt modelId="{70C97715-6816-A840-B02B-8DD8B64C6D98}" type="pres">
      <dgm:prSet presAssocID="{6518BDCC-B7BE-6C49-92F8-C1F13E7BBAF5}" presName="child1" presStyleLbl="bgAcc1" presStyleIdx="0" presStyleCnt="4"/>
      <dgm:spPr/>
    </dgm:pt>
    <dgm:pt modelId="{FDEB30B4-0705-E446-8276-8E3544F93451}" type="pres">
      <dgm:prSet presAssocID="{6518BDCC-B7BE-6C49-92F8-C1F13E7BBAF5}" presName="child1Text" presStyleLbl="bgAcc1" presStyleIdx="0" presStyleCnt="4">
        <dgm:presLayoutVars>
          <dgm:bulletEnabled val="1"/>
        </dgm:presLayoutVars>
      </dgm:prSet>
      <dgm:spPr/>
    </dgm:pt>
    <dgm:pt modelId="{64F8342D-01B6-FF4F-827B-CF2C661301A3}" type="pres">
      <dgm:prSet presAssocID="{6518BDCC-B7BE-6C49-92F8-C1F13E7BBAF5}" presName="child2group" presStyleCnt="0"/>
      <dgm:spPr/>
    </dgm:pt>
    <dgm:pt modelId="{D80CADB3-5BF2-0149-8FF9-9089F70E4C8A}" type="pres">
      <dgm:prSet presAssocID="{6518BDCC-B7BE-6C49-92F8-C1F13E7BBAF5}" presName="child2" presStyleLbl="bgAcc1" presStyleIdx="1" presStyleCnt="4"/>
      <dgm:spPr/>
    </dgm:pt>
    <dgm:pt modelId="{2333F325-C24E-8548-BDDB-70215CA27DB0}" type="pres">
      <dgm:prSet presAssocID="{6518BDCC-B7BE-6C49-92F8-C1F13E7BBAF5}" presName="child2Text" presStyleLbl="bgAcc1" presStyleIdx="1" presStyleCnt="4">
        <dgm:presLayoutVars>
          <dgm:bulletEnabled val="1"/>
        </dgm:presLayoutVars>
      </dgm:prSet>
      <dgm:spPr/>
    </dgm:pt>
    <dgm:pt modelId="{89A5711C-ED56-B240-BF25-051CAD63A449}" type="pres">
      <dgm:prSet presAssocID="{6518BDCC-B7BE-6C49-92F8-C1F13E7BBAF5}" presName="child3group" presStyleCnt="0"/>
      <dgm:spPr/>
    </dgm:pt>
    <dgm:pt modelId="{9C546CC2-CBE7-C644-9487-CB78DA7EA29D}" type="pres">
      <dgm:prSet presAssocID="{6518BDCC-B7BE-6C49-92F8-C1F13E7BBAF5}" presName="child3" presStyleLbl="bgAcc1" presStyleIdx="2" presStyleCnt="4"/>
      <dgm:spPr/>
    </dgm:pt>
    <dgm:pt modelId="{BE0D8D86-4013-E049-8D1A-9C134DB52919}" type="pres">
      <dgm:prSet presAssocID="{6518BDCC-B7BE-6C49-92F8-C1F13E7BBAF5}" presName="child3Text" presStyleLbl="bgAcc1" presStyleIdx="2" presStyleCnt="4">
        <dgm:presLayoutVars>
          <dgm:bulletEnabled val="1"/>
        </dgm:presLayoutVars>
      </dgm:prSet>
      <dgm:spPr/>
    </dgm:pt>
    <dgm:pt modelId="{03810DCE-01EE-A94C-A826-A36E1084B265}" type="pres">
      <dgm:prSet presAssocID="{6518BDCC-B7BE-6C49-92F8-C1F13E7BBAF5}" presName="child4group" presStyleCnt="0"/>
      <dgm:spPr/>
    </dgm:pt>
    <dgm:pt modelId="{4F84C009-AC84-2F4F-B3F6-2B55BE48C719}" type="pres">
      <dgm:prSet presAssocID="{6518BDCC-B7BE-6C49-92F8-C1F13E7BBAF5}" presName="child4" presStyleLbl="bgAcc1" presStyleIdx="3" presStyleCnt="4"/>
      <dgm:spPr/>
    </dgm:pt>
    <dgm:pt modelId="{6FF5B284-9011-1647-85BB-2FB9A9165A50}" type="pres">
      <dgm:prSet presAssocID="{6518BDCC-B7BE-6C49-92F8-C1F13E7BBAF5}" presName="child4Text" presStyleLbl="bgAcc1" presStyleIdx="3" presStyleCnt="4">
        <dgm:presLayoutVars>
          <dgm:bulletEnabled val="1"/>
        </dgm:presLayoutVars>
      </dgm:prSet>
      <dgm:spPr/>
    </dgm:pt>
    <dgm:pt modelId="{66B988B5-D8A7-8F4F-A185-59255B961C73}" type="pres">
      <dgm:prSet presAssocID="{6518BDCC-B7BE-6C49-92F8-C1F13E7BBAF5}" presName="childPlaceholder" presStyleCnt="0"/>
      <dgm:spPr/>
    </dgm:pt>
    <dgm:pt modelId="{BE33F5E2-9A66-C54D-8F81-34D90E28B5E5}" type="pres">
      <dgm:prSet presAssocID="{6518BDCC-B7BE-6C49-92F8-C1F13E7BBAF5}" presName="circle" presStyleCnt="0"/>
      <dgm:spPr/>
    </dgm:pt>
    <dgm:pt modelId="{D226D711-EB9F-694B-80FC-1B42D3E773CA}" type="pres">
      <dgm:prSet presAssocID="{6518BDCC-B7BE-6C49-92F8-C1F13E7BBAF5}" presName="quadrant1" presStyleLbl="node1" presStyleIdx="0" presStyleCnt="4">
        <dgm:presLayoutVars>
          <dgm:chMax val="1"/>
          <dgm:bulletEnabled val="1"/>
        </dgm:presLayoutVars>
      </dgm:prSet>
      <dgm:spPr/>
    </dgm:pt>
    <dgm:pt modelId="{89511E87-1D40-D249-B1C0-E9994962C6C7}" type="pres">
      <dgm:prSet presAssocID="{6518BDCC-B7BE-6C49-92F8-C1F13E7BBAF5}" presName="quadrant2" presStyleLbl="node1" presStyleIdx="1" presStyleCnt="4">
        <dgm:presLayoutVars>
          <dgm:chMax val="1"/>
          <dgm:bulletEnabled val="1"/>
        </dgm:presLayoutVars>
      </dgm:prSet>
      <dgm:spPr/>
    </dgm:pt>
    <dgm:pt modelId="{1644C321-11CA-DB4E-A274-32ABDC3CC62D}" type="pres">
      <dgm:prSet presAssocID="{6518BDCC-B7BE-6C49-92F8-C1F13E7BBAF5}" presName="quadrant3" presStyleLbl="node1" presStyleIdx="2" presStyleCnt="4">
        <dgm:presLayoutVars>
          <dgm:chMax val="1"/>
          <dgm:bulletEnabled val="1"/>
        </dgm:presLayoutVars>
      </dgm:prSet>
      <dgm:spPr/>
    </dgm:pt>
    <dgm:pt modelId="{46DDAD05-B561-7544-A58A-6FC84AAC37D2}" type="pres">
      <dgm:prSet presAssocID="{6518BDCC-B7BE-6C49-92F8-C1F13E7BBAF5}" presName="quadrant4" presStyleLbl="node1" presStyleIdx="3" presStyleCnt="4">
        <dgm:presLayoutVars>
          <dgm:chMax val="1"/>
          <dgm:bulletEnabled val="1"/>
        </dgm:presLayoutVars>
      </dgm:prSet>
      <dgm:spPr/>
    </dgm:pt>
    <dgm:pt modelId="{07069DCE-267F-AB4D-AA1D-515C4A4DD789}" type="pres">
      <dgm:prSet presAssocID="{6518BDCC-B7BE-6C49-92F8-C1F13E7BBAF5}" presName="quadrantPlaceholder" presStyleCnt="0"/>
      <dgm:spPr/>
    </dgm:pt>
    <dgm:pt modelId="{3C1D6517-99B0-474C-B5B8-DE2DF1E524CC}" type="pres">
      <dgm:prSet presAssocID="{6518BDCC-B7BE-6C49-92F8-C1F13E7BBAF5}" presName="center1" presStyleLbl="fgShp" presStyleIdx="0" presStyleCnt="2"/>
      <dgm:spPr/>
    </dgm:pt>
    <dgm:pt modelId="{D6FBC791-431B-8E48-A9E2-E2FA8090C161}" type="pres">
      <dgm:prSet presAssocID="{6518BDCC-B7BE-6C49-92F8-C1F13E7BBAF5}" presName="center2" presStyleLbl="fgShp" presStyleIdx="1" presStyleCnt="2"/>
      <dgm:spPr/>
    </dgm:pt>
  </dgm:ptLst>
  <dgm:cxnLst>
    <dgm:cxn modelId="{C3109B07-EEC0-584B-8101-AE050C04E8D2}" type="presOf" srcId="{6D5356FD-1A40-3C48-AA6B-47A66446F196}" destId="{BE0D8D86-4013-E049-8D1A-9C134DB52919}" srcOrd="1" destOrd="1" presId="urn:microsoft.com/office/officeart/2005/8/layout/cycle4"/>
    <dgm:cxn modelId="{15DDDF15-30A2-0D4C-9A56-944F5EC8DE23}" srcId="{E67EC906-9EBC-1B4D-A3BF-CAA5D3D1BF34}" destId="{727AD3D1-6C54-2149-BB41-8ACF6C26BD91}" srcOrd="0" destOrd="0" parTransId="{4E8DBE17-0BE8-444D-AA40-A0E2B170696B}" sibTransId="{0659FB17-8B6B-4440-B979-242CE9E049F8}"/>
    <dgm:cxn modelId="{BFC3191A-8D88-504A-8F7D-D72595C76BC2}" type="presOf" srcId="{6876C8F7-ACAD-A746-9A9F-7509AF3CF185}" destId="{9C546CC2-CBE7-C644-9487-CB78DA7EA29D}" srcOrd="0" destOrd="0" presId="urn:microsoft.com/office/officeart/2005/8/layout/cycle4"/>
    <dgm:cxn modelId="{A5A17424-841E-3149-8C55-76170AE95C45}" type="presOf" srcId="{727AD3D1-6C54-2149-BB41-8ACF6C26BD91}" destId="{4F84C009-AC84-2F4F-B3F6-2B55BE48C719}" srcOrd="0" destOrd="0" presId="urn:microsoft.com/office/officeart/2005/8/layout/cycle4"/>
    <dgm:cxn modelId="{C73C3747-6726-714D-B487-F2F111CBF1A0}" type="presOf" srcId="{BB139142-931C-3A48-B157-701B58C672C8}" destId="{70C97715-6816-A840-B02B-8DD8B64C6D98}" srcOrd="0" destOrd="0" presId="urn:microsoft.com/office/officeart/2005/8/layout/cycle4"/>
    <dgm:cxn modelId="{D1C32B49-3D66-CD4F-8832-49B96AF373BF}" type="presOf" srcId="{ABB589D3-1AFF-8A42-BDC0-3771C99EA633}" destId="{2333F325-C24E-8548-BDDB-70215CA27DB0}" srcOrd="1" destOrd="0" presId="urn:microsoft.com/office/officeart/2005/8/layout/cycle4"/>
    <dgm:cxn modelId="{9BBBC449-DA63-D042-A847-51BBC75AEC43}" type="presOf" srcId="{954C00B3-C65F-2842-BFBD-75850F2EF6E4}" destId="{D226D711-EB9F-694B-80FC-1B42D3E773CA}" srcOrd="0" destOrd="0" presId="urn:microsoft.com/office/officeart/2005/8/layout/cycle4"/>
    <dgm:cxn modelId="{A1380465-29BE-6547-9F8A-B57B5FC87421}" srcId="{6518BDCC-B7BE-6C49-92F8-C1F13E7BBAF5}" destId="{E67EC906-9EBC-1B4D-A3BF-CAA5D3D1BF34}" srcOrd="3" destOrd="0" parTransId="{40780653-9DF5-EC49-9532-BF614C7E812B}" sibTransId="{DA0973AF-030C-AB49-A53E-0D1D732C0D90}"/>
    <dgm:cxn modelId="{2A17216C-3EC2-7246-A508-24FBEA3CC01A}" srcId="{6518BDCC-B7BE-6C49-92F8-C1F13E7BBAF5}" destId="{8B209E52-8E08-984C-834A-3FC3647C3831}" srcOrd="2" destOrd="0" parTransId="{F9CAA074-2D10-5F4C-B1BE-4DEBC4148BF6}" sibTransId="{5CF28277-CB45-1F42-A27B-55223B61065B}"/>
    <dgm:cxn modelId="{10ED7573-34FC-5C42-ADC1-37CF22988CC2}" srcId="{4D39865D-1543-7A4E-8305-16E70781D95D}" destId="{ABB589D3-1AFF-8A42-BDC0-3771C99EA633}" srcOrd="0" destOrd="0" parTransId="{891A83BE-BA6D-154D-BC33-A4995C57CF80}" sibTransId="{90A28F6E-652C-8D41-853C-9D76369DC9CD}"/>
    <dgm:cxn modelId="{BE49C586-E6CC-F847-9826-FC7F54FF5A1D}" srcId="{954C00B3-C65F-2842-BFBD-75850F2EF6E4}" destId="{BB139142-931C-3A48-B157-701B58C672C8}" srcOrd="0" destOrd="0" parTransId="{421333F3-F2FD-A646-AF4C-FC2FAA79C477}" sibTransId="{C426DC03-3BF9-D341-A3CC-7CED228913C5}"/>
    <dgm:cxn modelId="{6B10DC88-029E-DD45-A953-285A45A08C49}" type="presOf" srcId="{727AD3D1-6C54-2149-BB41-8ACF6C26BD91}" destId="{6FF5B284-9011-1647-85BB-2FB9A9165A50}" srcOrd="1" destOrd="0" presId="urn:microsoft.com/office/officeart/2005/8/layout/cycle4"/>
    <dgm:cxn modelId="{E1736491-97A5-9245-8CB4-8D57730DE306}" srcId="{8B209E52-8E08-984C-834A-3FC3647C3831}" destId="{6D5356FD-1A40-3C48-AA6B-47A66446F196}" srcOrd="1" destOrd="0" parTransId="{7783E6E6-D0D3-A04C-B207-9A71004291C3}" sibTransId="{E2710B2A-3059-2E44-B7F8-BC088477936B}"/>
    <dgm:cxn modelId="{71840093-5C14-5F46-98AE-FB3449E8D788}" srcId="{8B209E52-8E08-984C-834A-3FC3647C3831}" destId="{6876C8F7-ACAD-A746-9A9F-7509AF3CF185}" srcOrd="0" destOrd="0" parTransId="{AC9BD144-5CFE-D145-9D25-DE70BE3C1715}" sibTransId="{98BD4CB2-A6D6-484C-ADAA-2BEB7E6B77E5}"/>
    <dgm:cxn modelId="{E275F4BA-1966-7549-B0F8-A89F2F428DAF}" type="presOf" srcId="{8B209E52-8E08-984C-834A-3FC3647C3831}" destId="{1644C321-11CA-DB4E-A274-32ABDC3CC62D}" srcOrd="0" destOrd="0" presId="urn:microsoft.com/office/officeart/2005/8/layout/cycle4"/>
    <dgm:cxn modelId="{D26434C2-245B-7847-8A6E-A2E2CC9E0194}" srcId="{6518BDCC-B7BE-6C49-92F8-C1F13E7BBAF5}" destId="{954C00B3-C65F-2842-BFBD-75850F2EF6E4}" srcOrd="0" destOrd="0" parTransId="{1A9251AB-ED54-AA4C-AD84-4AEEB80FC197}" sibTransId="{2810BAF6-ED25-EF41-A9C3-693442F15A0F}"/>
    <dgm:cxn modelId="{D2E568D0-5008-0D43-8E47-170C502D3D8C}" srcId="{6518BDCC-B7BE-6C49-92F8-C1F13E7BBAF5}" destId="{4D39865D-1543-7A4E-8305-16E70781D95D}" srcOrd="1" destOrd="0" parTransId="{E04CB67F-2CEE-8B44-A544-E5440A24AE5A}" sibTransId="{FB51B7E5-C9F0-AA43-BB11-DE05006CEEE3}"/>
    <dgm:cxn modelId="{025C7BD0-6A74-FA4B-8037-C0535898BD53}" type="presOf" srcId="{BB139142-931C-3A48-B157-701B58C672C8}" destId="{FDEB30B4-0705-E446-8276-8E3544F93451}" srcOrd="1" destOrd="0" presId="urn:microsoft.com/office/officeart/2005/8/layout/cycle4"/>
    <dgm:cxn modelId="{5D443FE2-FB43-E741-8A17-27115A5EC56D}" type="presOf" srcId="{6D5356FD-1A40-3C48-AA6B-47A66446F196}" destId="{9C546CC2-CBE7-C644-9487-CB78DA7EA29D}" srcOrd="0" destOrd="1" presId="urn:microsoft.com/office/officeart/2005/8/layout/cycle4"/>
    <dgm:cxn modelId="{9E5689E4-2E60-184D-AF9D-BACCCDD1EE0B}" type="presOf" srcId="{6518BDCC-B7BE-6C49-92F8-C1F13E7BBAF5}" destId="{4374887B-4096-8D4B-AA05-24C56387AD34}" srcOrd="0" destOrd="0" presId="urn:microsoft.com/office/officeart/2005/8/layout/cycle4"/>
    <dgm:cxn modelId="{B0F70FEA-FF59-FF4E-99D2-50E8B3585FD9}" type="presOf" srcId="{6876C8F7-ACAD-A746-9A9F-7509AF3CF185}" destId="{BE0D8D86-4013-E049-8D1A-9C134DB52919}" srcOrd="1" destOrd="0" presId="urn:microsoft.com/office/officeart/2005/8/layout/cycle4"/>
    <dgm:cxn modelId="{8D8C85EE-0942-B144-98D1-1442227D6B23}" type="presOf" srcId="{E67EC906-9EBC-1B4D-A3BF-CAA5D3D1BF34}" destId="{46DDAD05-B561-7544-A58A-6FC84AAC37D2}" srcOrd="0" destOrd="0" presId="urn:microsoft.com/office/officeart/2005/8/layout/cycle4"/>
    <dgm:cxn modelId="{871B8FEE-EEE6-4745-A2AC-E30469314ACE}" type="presOf" srcId="{ABB589D3-1AFF-8A42-BDC0-3771C99EA633}" destId="{D80CADB3-5BF2-0149-8FF9-9089F70E4C8A}" srcOrd="0" destOrd="0" presId="urn:microsoft.com/office/officeart/2005/8/layout/cycle4"/>
    <dgm:cxn modelId="{DF8045F5-A3DB-B544-A380-82EBF9FFED1C}" type="presOf" srcId="{4D39865D-1543-7A4E-8305-16E70781D95D}" destId="{89511E87-1D40-D249-B1C0-E9994962C6C7}" srcOrd="0" destOrd="0" presId="urn:microsoft.com/office/officeart/2005/8/layout/cycle4"/>
    <dgm:cxn modelId="{BF35D54A-E785-A74C-A8E9-B0C5A8778CF6}" type="presParOf" srcId="{4374887B-4096-8D4B-AA05-24C56387AD34}" destId="{BFFEC5E8-4974-564F-AF3A-FEF6DCC502EF}" srcOrd="0" destOrd="0" presId="urn:microsoft.com/office/officeart/2005/8/layout/cycle4"/>
    <dgm:cxn modelId="{1E53925C-5219-0D40-9468-2352B24D87EE}" type="presParOf" srcId="{BFFEC5E8-4974-564F-AF3A-FEF6DCC502EF}" destId="{DBE1FC10-BAA3-E54A-A095-A37E0972F2E2}" srcOrd="0" destOrd="0" presId="urn:microsoft.com/office/officeart/2005/8/layout/cycle4"/>
    <dgm:cxn modelId="{91DB34A5-A733-784A-8D1C-B8CF6B90CE77}" type="presParOf" srcId="{DBE1FC10-BAA3-E54A-A095-A37E0972F2E2}" destId="{70C97715-6816-A840-B02B-8DD8B64C6D98}" srcOrd="0" destOrd="0" presId="urn:microsoft.com/office/officeart/2005/8/layout/cycle4"/>
    <dgm:cxn modelId="{B7E97779-81D1-E549-81F5-DA4E0649CC4E}" type="presParOf" srcId="{DBE1FC10-BAA3-E54A-A095-A37E0972F2E2}" destId="{FDEB30B4-0705-E446-8276-8E3544F93451}" srcOrd="1" destOrd="0" presId="urn:microsoft.com/office/officeart/2005/8/layout/cycle4"/>
    <dgm:cxn modelId="{71B051BE-78A9-384B-8449-F349E7EA504D}" type="presParOf" srcId="{BFFEC5E8-4974-564F-AF3A-FEF6DCC502EF}" destId="{64F8342D-01B6-FF4F-827B-CF2C661301A3}" srcOrd="1" destOrd="0" presId="urn:microsoft.com/office/officeart/2005/8/layout/cycle4"/>
    <dgm:cxn modelId="{E2510345-1A2A-7140-A7C2-F7942079755B}" type="presParOf" srcId="{64F8342D-01B6-FF4F-827B-CF2C661301A3}" destId="{D80CADB3-5BF2-0149-8FF9-9089F70E4C8A}" srcOrd="0" destOrd="0" presId="urn:microsoft.com/office/officeart/2005/8/layout/cycle4"/>
    <dgm:cxn modelId="{E429B0A1-9DDB-FB4B-977E-701CFAF5B63B}" type="presParOf" srcId="{64F8342D-01B6-FF4F-827B-CF2C661301A3}" destId="{2333F325-C24E-8548-BDDB-70215CA27DB0}" srcOrd="1" destOrd="0" presId="urn:microsoft.com/office/officeart/2005/8/layout/cycle4"/>
    <dgm:cxn modelId="{7DF9475E-A790-6041-B728-2472F73267DE}" type="presParOf" srcId="{BFFEC5E8-4974-564F-AF3A-FEF6DCC502EF}" destId="{89A5711C-ED56-B240-BF25-051CAD63A449}" srcOrd="2" destOrd="0" presId="urn:microsoft.com/office/officeart/2005/8/layout/cycle4"/>
    <dgm:cxn modelId="{F55268EA-7244-9643-B441-129DAD32C091}" type="presParOf" srcId="{89A5711C-ED56-B240-BF25-051CAD63A449}" destId="{9C546CC2-CBE7-C644-9487-CB78DA7EA29D}" srcOrd="0" destOrd="0" presId="urn:microsoft.com/office/officeart/2005/8/layout/cycle4"/>
    <dgm:cxn modelId="{2FAC626D-BBE8-8342-9917-7CA188F9D610}" type="presParOf" srcId="{89A5711C-ED56-B240-BF25-051CAD63A449}" destId="{BE0D8D86-4013-E049-8D1A-9C134DB52919}" srcOrd="1" destOrd="0" presId="urn:microsoft.com/office/officeart/2005/8/layout/cycle4"/>
    <dgm:cxn modelId="{A98106E2-D3D2-B64D-8784-ED8C1554B133}" type="presParOf" srcId="{BFFEC5E8-4974-564F-AF3A-FEF6DCC502EF}" destId="{03810DCE-01EE-A94C-A826-A36E1084B265}" srcOrd="3" destOrd="0" presId="urn:microsoft.com/office/officeart/2005/8/layout/cycle4"/>
    <dgm:cxn modelId="{F6623249-9AD2-0A4B-B47A-27A243CFA7A1}" type="presParOf" srcId="{03810DCE-01EE-A94C-A826-A36E1084B265}" destId="{4F84C009-AC84-2F4F-B3F6-2B55BE48C719}" srcOrd="0" destOrd="0" presId="urn:microsoft.com/office/officeart/2005/8/layout/cycle4"/>
    <dgm:cxn modelId="{6CD41B5B-9CB5-D74D-B399-CD42B1EB3712}" type="presParOf" srcId="{03810DCE-01EE-A94C-A826-A36E1084B265}" destId="{6FF5B284-9011-1647-85BB-2FB9A9165A50}" srcOrd="1" destOrd="0" presId="urn:microsoft.com/office/officeart/2005/8/layout/cycle4"/>
    <dgm:cxn modelId="{91F6E713-08EE-7C4A-A65A-72A8294CB19C}" type="presParOf" srcId="{BFFEC5E8-4974-564F-AF3A-FEF6DCC502EF}" destId="{66B988B5-D8A7-8F4F-A185-59255B961C73}" srcOrd="4" destOrd="0" presId="urn:microsoft.com/office/officeart/2005/8/layout/cycle4"/>
    <dgm:cxn modelId="{E2DED8F0-97D3-9A45-A387-081CF569E2E7}" type="presParOf" srcId="{4374887B-4096-8D4B-AA05-24C56387AD34}" destId="{BE33F5E2-9A66-C54D-8F81-34D90E28B5E5}" srcOrd="1" destOrd="0" presId="urn:microsoft.com/office/officeart/2005/8/layout/cycle4"/>
    <dgm:cxn modelId="{280EBE1A-9C63-304E-97A1-D37720292C7F}" type="presParOf" srcId="{BE33F5E2-9A66-C54D-8F81-34D90E28B5E5}" destId="{D226D711-EB9F-694B-80FC-1B42D3E773CA}" srcOrd="0" destOrd="0" presId="urn:microsoft.com/office/officeart/2005/8/layout/cycle4"/>
    <dgm:cxn modelId="{849A7943-2819-8443-A22E-DAF41DB3AF46}" type="presParOf" srcId="{BE33F5E2-9A66-C54D-8F81-34D90E28B5E5}" destId="{89511E87-1D40-D249-B1C0-E9994962C6C7}" srcOrd="1" destOrd="0" presId="urn:microsoft.com/office/officeart/2005/8/layout/cycle4"/>
    <dgm:cxn modelId="{579D8A70-D4B1-1344-9174-4DD4E2925C59}" type="presParOf" srcId="{BE33F5E2-9A66-C54D-8F81-34D90E28B5E5}" destId="{1644C321-11CA-DB4E-A274-32ABDC3CC62D}" srcOrd="2" destOrd="0" presId="urn:microsoft.com/office/officeart/2005/8/layout/cycle4"/>
    <dgm:cxn modelId="{3BC0238B-A12D-4140-8C01-07AEF9BBCC29}" type="presParOf" srcId="{BE33F5E2-9A66-C54D-8F81-34D90E28B5E5}" destId="{46DDAD05-B561-7544-A58A-6FC84AAC37D2}" srcOrd="3" destOrd="0" presId="urn:microsoft.com/office/officeart/2005/8/layout/cycle4"/>
    <dgm:cxn modelId="{787E494B-9301-244F-9F23-1FF3EC569BF3}" type="presParOf" srcId="{BE33F5E2-9A66-C54D-8F81-34D90E28B5E5}" destId="{07069DCE-267F-AB4D-AA1D-515C4A4DD789}" srcOrd="4" destOrd="0" presId="urn:microsoft.com/office/officeart/2005/8/layout/cycle4"/>
    <dgm:cxn modelId="{7BC699EA-B461-B744-B1AE-F3E6413A0FE1}" type="presParOf" srcId="{4374887B-4096-8D4B-AA05-24C56387AD34}" destId="{3C1D6517-99B0-474C-B5B8-DE2DF1E524CC}" srcOrd="2" destOrd="0" presId="urn:microsoft.com/office/officeart/2005/8/layout/cycle4"/>
    <dgm:cxn modelId="{226A622F-FBDD-EA43-AAC5-B12ABCA42B65}" type="presParOf" srcId="{4374887B-4096-8D4B-AA05-24C56387AD34}" destId="{D6FBC791-431B-8E48-A9E2-E2FA8090C16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F67A6-FF16-164F-852D-C659D88C3D22}">
      <dsp:nvSpPr>
        <dsp:cNvPr id="0" name=""/>
        <dsp:cNvSpPr/>
      </dsp:nvSpPr>
      <dsp:spPr>
        <a:xfrm>
          <a:off x="47653" y="284"/>
          <a:ext cx="1703072" cy="1021843"/>
        </a:xfrm>
        <a:prstGeom prst="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Ideology</a:t>
          </a:r>
        </a:p>
      </dsp:txBody>
      <dsp:txXfrm>
        <a:off x="47653" y="284"/>
        <a:ext cx="1703072" cy="1021843"/>
      </dsp:txXfrm>
    </dsp:sp>
    <dsp:sp modelId="{AF0DF6A2-417E-2F48-A26C-CD9B57B60C5B}">
      <dsp:nvSpPr>
        <dsp:cNvPr id="0" name=""/>
        <dsp:cNvSpPr/>
      </dsp:nvSpPr>
      <dsp:spPr>
        <a:xfrm>
          <a:off x="1921032" y="284"/>
          <a:ext cx="1703072" cy="1021843"/>
        </a:xfrm>
        <a:prstGeom prst="rect">
          <a:avLst/>
        </a:prstGeom>
        <a:solidFill>
          <a:schemeClr val="accent3">
            <a:hueOff val="-2722954"/>
            <a:satOff val="6709"/>
            <a:lumOff val="14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Narratives</a:t>
          </a:r>
        </a:p>
      </dsp:txBody>
      <dsp:txXfrm>
        <a:off x="1921032" y="284"/>
        <a:ext cx="1703072" cy="1021843"/>
      </dsp:txXfrm>
    </dsp:sp>
    <dsp:sp modelId="{017FA734-0578-D448-BCA4-3236F4AB6828}">
      <dsp:nvSpPr>
        <dsp:cNvPr id="0" name=""/>
        <dsp:cNvSpPr/>
      </dsp:nvSpPr>
      <dsp:spPr>
        <a:xfrm>
          <a:off x="3794412" y="284"/>
          <a:ext cx="1703072" cy="1021843"/>
        </a:xfrm>
        <a:prstGeom prst="rect">
          <a:avLst/>
        </a:prstGeom>
        <a:solidFill>
          <a:schemeClr val="accent3">
            <a:hueOff val="-5445908"/>
            <a:satOff val="13418"/>
            <a:lumOff val="298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Grievances</a:t>
          </a:r>
        </a:p>
      </dsp:txBody>
      <dsp:txXfrm>
        <a:off x="3794412" y="284"/>
        <a:ext cx="1703072" cy="1021843"/>
      </dsp:txXfrm>
    </dsp:sp>
    <dsp:sp modelId="{5F6AE161-42F0-C249-8589-EEEFBFCBAEF8}">
      <dsp:nvSpPr>
        <dsp:cNvPr id="0" name=""/>
        <dsp:cNvSpPr/>
      </dsp:nvSpPr>
      <dsp:spPr>
        <a:xfrm>
          <a:off x="47653" y="1192435"/>
          <a:ext cx="1703072" cy="1021843"/>
        </a:xfrm>
        <a:prstGeom prst="rect">
          <a:avLst/>
        </a:prstGeom>
        <a:solidFill>
          <a:schemeClr val="accent3">
            <a:hueOff val="-8168862"/>
            <a:satOff val="20126"/>
            <a:lumOff val="447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Audiences</a:t>
          </a:r>
        </a:p>
      </dsp:txBody>
      <dsp:txXfrm>
        <a:off x="47653" y="1192435"/>
        <a:ext cx="1703072" cy="1021843"/>
      </dsp:txXfrm>
    </dsp:sp>
    <dsp:sp modelId="{58D67171-9D70-C84F-9A1C-2488010BB059}">
      <dsp:nvSpPr>
        <dsp:cNvPr id="0" name=""/>
        <dsp:cNvSpPr/>
      </dsp:nvSpPr>
      <dsp:spPr>
        <a:xfrm>
          <a:off x="1921032" y="1192435"/>
          <a:ext cx="1703072" cy="1021843"/>
        </a:xfrm>
        <a:prstGeom prst="rect">
          <a:avLst/>
        </a:prstGeom>
        <a:solidFill>
          <a:schemeClr val="accent3">
            <a:hueOff val="-10891815"/>
            <a:satOff val="26835"/>
            <a:lumOff val="596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Channels</a:t>
          </a:r>
        </a:p>
      </dsp:txBody>
      <dsp:txXfrm>
        <a:off x="1921032" y="1192435"/>
        <a:ext cx="1703072" cy="1021843"/>
      </dsp:txXfrm>
    </dsp:sp>
    <dsp:sp modelId="{F3D1F42B-974B-BB4C-BFC2-1231004859FE}">
      <dsp:nvSpPr>
        <dsp:cNvPr id="0" name=""/>
        <dsp:cNvSpPr/>
      </dsp:nvSpPr>
      <dsp:spPr>
        <a:xfrm>
          <a:off x="3794412" y="1192435"/>
          <a:ext cx="1703072" cy="1021843"/>
        </a:xfrm>
        <a:prstGeom prst="rect">
          <a:avLst/>
        </a:prstGeom>
        <a:solidFill>
          <a:schemeClr val="accent3">
            <a:hueOff val="-13614770"/>
            <a:satOff val="33544"/>
            <a:lumOff val="745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Impact</a:t>
          </a:r>
        </a:p>
      </dsp:txBody>
      <dsp:txXfrm>
        <a:off x="3794412" y="1192435"/>
        <a:ext cx="1703072" cy="1021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61325-3517-FD49-BF57-8AC61431C96F}">
      <dsp:nvSpPr>
        <dsp:cNvPr id="0" name=""/>
        <dsp:cNvSpPr/>
      </dsp:nvSpPr>
      <dsp:spPr>
        <a:xfrm>
          <a:off x="2707" y="184005"/>
          <a:ext cx="1846653" cy="1846653"/>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Defenders of the Ummah</a:t>
          </a:r>
          <a:endParaRPr lang="en-US" sz="2000" kern="1200" dirty="0"/>
        </a:p>
      </dsp:txBody>
      <dsp:txXfrm>
        <a:off x="273143" y="454441"/>
        <a:ext cx="1305781" cy="1305781"/>
      </dsp:txXfrm>
    </dsp:sp>
    <dsp:sp modelId="{29050D12-1A2C-D340-B2E0-C72613323828}">
      <dsp:nvSpPr>
        <dsp:cNvPr id="0" name=""/>
        <dsp:cNvSpPr/>
      </dsp:nvSpPr>
      <dsp:spPr>
        <a:xfrm>
          <a:off x="1849361" y="184005"/>
          <a:ext cx="1846653" cy="1846653"/>
        </a:xfrm>
        <a:prstGeom prst="ellipse">
          <a:avLst/>
        </a:prstGeom>
        <a:gradFill rotWithShape="0">
          <a:gsLst>
            <a:gs pos="0">
              <a:schemeClr val="accent1">
                <a:shade val="80000"/>
                <a:hueOff val="71174"/>
                <a:satOff val="10795"/>
                <a:lumOff val="8752"/>
                <a:alphaOff val="0"/>
                <a:satMod val="103000"/>
                <a:lumMod val="102000"/>
                <a:tint val="94000"/>
              </a:schemeClr>
            </a:gs>
            <a:gs pos="50000">
              <a:schemeClr val="accent1">
                <a:shade val="80000"/>
                <a:hueOff val="71174"/>
                <a:satOff val="10795"/>
                <a:lumOff val="8752"/>
                <a:alphaOff val="0"/>
                <a:satMod val="110000"/>
                <a:lumMod val="100000"/>
                <a:shade val="100000"/>
              </a:schemeClr>
            </a:gs>
            <a:gs pos="100000">
              <a:schemeClr val="accent1">
                <a:shade val="80000"/>
                <a:hueOff val="71174"/>
                <a:satOff val="10795"/>
                <a:lumOff val="8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Warfare</a:t>
          </a:r>
          <a:endParaRPr lang="en-US" sz="2000" kern="1200" dirty="0"/>
        </a:p>
      </dsp:txBody>
      <dsp:txXfrm>
        <a:off x="2119797" y="454441"/>
        <a:ext cx="1305781" cy="1305781"/>
      </dsp:txXfrm>
    </dsp:sp>
    <dsp:sp modelId="{EBBFCFFB-ABF1-4C46-BF84-547B0A87E532}">
      <dsp:nvSpPr>
        <dsp:cNvPr id="0" name=""/>
        <dsp:cNvSpPr/>
      </dsp:nvSpPr>
      <dsp:spPr>
        <a:xfrm>
          <a:off x="3696015" y="184005"/>
          <a:ext cx="1846653" cy="1846653"/>
        </a:xfrm>
        <a:prstGeom prst="ellipse">
          <a:avLst/>
        </a:prstGeom>
        <a:gradFill rotWithShape="0">
          <a:gsLst>
            <a:gs pos="0">
              <a:schemeClr val="accent1">
                <a:shade val="80000"/>
                <a:hueOff val="142348"/>
                <a:satOff val="21590"/>
                <a:lumOff val="17503"/>
                <a:alphaOff val="0"/>
                <a:satMod val="103000"/>
                <a:lumMod val="102000"/>
                <a:tint val="94000"/>
              </a:schemeClr>
            </a:gs>
            <a:gs pos="50000">
              <a:schemeClr val="accent1">
                <a:shade val="80000"/>
                <a:hueOff val="142348"/>
                <a:satOff val="21590"/>
                <a:lumOff val="17503"/>
                <a:alphaOff val="0"/>
                <a:satMod val="110000"/>
                <a:lumMod val="100000"/>
                <a:shade val="100000"/>
              </a:schemeClr>
            </a:gs>
            <a:gs pos="100000">
              <a:schemeClr val="accent1">
                <a:shade val="80000"/>
                <a:hueOff val="142348"/>
                <a:satOff val="21590"/>
                <a:lumOff val="175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i="0" kern="1200" dirty="0"/>
            <a:t>Victimhood</a:t>
          </a:r>
          <a:endParaRPr lang="en-US" sz="2000" kern="1200" dirty="0"/>
        </a:p>
      </dsp:txBody>
      <dsp:txXfrm>
        <a:off x="3966451" y="454441"/>
        <a:ext cx="1305781" cy="1305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F1A1A-F2D9-0E40-B612-54785D50165E}">
      <dsp:nvSpPr>
        <dsp:cNvPr id="0" name=""/>
        <dsp:cNvSpPr/>
      </dsp:nvSpPr>
      <dsp:spPr>
        <a:xfrm rot="5400000">
          <a:off x="220464" y="1195120"/>
          <a:ext cx="660194" cy="1098548"/>
        </a:xfrm>
        <a:prstGeom prst="corner">
          <a:avLst>
            <a:gd name="adj1" fmla="val 16120"/>
            <a:gd name="adj2" fmla="val 1611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4C2F301E-25D6-964A-B852-96D559A9E6A8}">
      <dsp:nvSpPr>
        <dsp:cNvPr id="0" name=""/>
        <dsp:cNvSpPr/>
      </dsp:nvSpPr>
      <dsp:spPr>
        <a:xfrm>
          <a:off x="110261" y="1523350"/>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t>RETURNEES</a:t>
          </a:r>
          <a:endParaRPr lang="en-US" sz="1100" kern="1200" dirty="0"/>
        </a:p>
      </dsp:txBody>
      <dsp:txXfrm>
        <a:off x="110261" y="1523350"/>
        <a:ext cx="991775" cy="869349"/>
      </dsp:txXfrm>
    </dsp:sp>
    <dsp:sp modelId="{95865840-9F93-BA45-81C7-8A0AEDEE8DA2}">
      <dsp:nvSpPr>
        <dsp:cNvPr id="0" name=""/>
        <dsp:cNvSpPr/>
      </dsp:nvSpPr>
      <dsp:spPr>
        <a:xfrm>
          <a:off x="914909" y="1114244"/>
          <a:ext cx="187127" cy="187127"/>
        </a:xfrm>
        <a:prstGeom prst="triangle">
          <a:avLst>
            <a:gd name="adj" fmla="val 100000"/>
          </a:avLst>
        </a:prstGeom>
        <a:gradFill rotWithShape="0">
          <a:gsLst>
            <a:gs pos="0">
              <a:schemeClr val="accent3">
                <a:hueOff val="-1701846"/>
                <a:satOff val="4193"/>
                <a:lumOff val="931"/>
                <a:alphaOff val="0"/>
                <a:lumMod val="110000"/>
                <a:satMod val="105000"/>
                <a:tint val="67000"/>
              </a:schemeClr>
            </a:gs>
            <a:gs pos="50000">
              <a:schemeClr val="accent3">
                <a:hueOff val="-1701846"/>
                <a:satOff val="4193"/>
                <a:lumOff val="931"/>
                <a:alphaOff val="0"/>
                <a:lumMod val="105000"/>
                <a:satMod val="103000"/>
                <a:tint val="73000"/>
              </a:schemeClr>
            </a:gs>
            <a:gs pos="100000">
              <a:schemeClr val="accent3">
                <a:hueOff val="-1701846"/>
                <a:satOff val="4193"/>
                <a:lumOff val="931"/>
                <a:alphaOff val="0"/>
                <a:lumMod val="105000"/>
                <a:satMod val="109000"/>
                <a:tint val="81000"/>
              </a:schemeClr>
            </a:gs>
          </a:gsLst>
          <a:lin ang="5400000" scaled="0"/>
        </a:gradFill>
        <a:ln w="6350" cap="flat" cmpd="sng" algn="ctr">
          <a:solidFill>
            <a:schemeClr val="accent3">
              <a:hueOff val="-1701846"/>
              <a:satOff val="4193"/>
              <a:lumOff val="93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E30A798-6ACC-7540-89CA-326816007B09}">
      <dsp:nvSpPr>
        <dsp:cNvPr id="0" name=""/>
        <dsp:cNvSpPr/>
      </dsp:nvSpPr>
      <dsp:spPr>
        <a:xfrm rot="5400000">
          <a:off x="1434591" y="894684"/>
          <a:ext cx="660194" cy="1098548"/>
        </a:xfrm>
        <a:prstGeom prst="corner">
          <a:avLst>
            <a:gd name="adj1" fmla="val 16120"/>
            <a:gd name="adj2" fmla="val 16110"/>
          </a:avLst>
        </a:prstGeom>
        <a:gradFill rotWithShape="0">
          <a:gsLst>
            <a:gs pos="0">
              <a:schemeClr val="accent3">
                <a:hueOff val="-3403692"/>
                <a:satOff val="8386"/>
                <a:lumOff val="1863"/>
                <a:alphaOff val="0"/>
                <a:lumMod val="110000"/>
                <a:satMod val="105000"/>
                <a:tint val="67000"/>
              </a:schemeClr>
            </a:gs>
            <a:gs pos="50000">
              <a:schemeClr val="accent3">
                <a:hueOff val="-3403692"/>
                <a:satOff val="8386"/>
                <a:lumOff val="1863"/>
                <a:alphaOff val="0"/>
                <a:lumMod val="105000"/>
                <a:satMod val="103000"/>
                <a:tint val="73000"/>
              </a:schemeClr>
            </a:gs>
            <a:gs pos="100000">
              <a:schemeClr val="accent3">
                <a:hueOff val="-3403692"/>
                <a:satOff val="8386"/>
                <a:lumOff val="1863"/>
                <a:alphaOff val="0"/>
                <a:lumMod val="105000"/>
                <a:satMod val="109000"/>
                <a:tint val="81000"/>
              </a:schemeClr>
            </a:gs>
          </a:gsLst>
          <a:lin ang="5400000" scaled="0"/>
        </a:gradFill>
        <a:ln w="6350" cap="flat" cmpd="sng" algn="ctr">
          <a:solidFill>
            <a:schemeClr val="accent3">
              <a:hueOff val="-3403692"/>
              <a:satOff val="8386"/>
              <a:lumOff val="186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7AB057E-F6EF-A541-AADB-EDFE3B59F793}">
      <dsp:nvSpPr>
        <dsp:cNvPr id="0" name=""/>
        <dsp:cNvSpPr/>
      </dsp:nvSpPr>
      <dsp:spPr>
        <a:xfrm>
          <a:off x="1324388" y="1222913"/>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t>MIGRANTS</a:t>
          </a:r>
          <a:endParaRPr lang="en-US" sz="1100" kern="1200" dirty="0"/>
        </a:p>
      </dsp:txBody>
      <dsp:txXfrm>
        <a:off x="1324388" y="1222913"/>
        <a:ext cx="991775" cy="869349"/>
      </dsp:txXfrm>
    </dsp:sp>
    <dsp:sp modelId="{7A26E8C8-2F2B-044F-AC70-A99C64C77E8D}">
      <dsp:nvSpPr>
        <dsp:cNvPr id="0" name=""/>
        <dsp:cNvSpPr/>
      </dsp:nvSpPr>
      <dsp:spPr>
        <a:xfrm>
          <a:off x="2129036" y="813807"/>
          <a:ext cx="187127" cy="187127"/>
        </a:xfrm>
        <a:prstGeom prst="triangle">
          <a:avLst>
            <a:gd name="adj" fmla="val 100000"/>
          </a:avLst>
        </a:prstGeom>
        <a:gradFill rotWithShape="0">
          <a:gsLst>
            <a:gs pos="0">
              <a:schemeClr val="accent3">
                <a:hueOff val="-5105538"/>
                <a:satOff val="12579"/>
                <a:lumOff val="2794"/>
                <a:alphaOff val="0"/>
                <a:lumMod val="110000"/>
                <a:satMod val="105000"/>
                <a:tint val="67000"/>
              </a:schemeClr>
            </a:gs>
            <a:gs pos="50000">
              <a:schemeClr val="accent3">
                <a:hueOff val="-5105538"/>
                <a:satOff val="12579"/>
                <a:lumOff val="2794"/>
                <a:alphaOff val="0"/>
                <a:lumMod val="105000"/>
                <a:satMod val="103000"/>
                <a:tint val="73000"/>
              </a:schemeClr>
            </a:gs>
            <a:gs pos="100000">
              <a:schemeClr val="accent3">
                <a:hueOff val="-5105538"/>
                <a:satOff val="12579"/>
                <a:lumOff val="2794"/>
                <a:alphaOff val="0"/>
                <a:lumMod val="105000"/>
                <a:satMod val="109000"/>
                <a:tint val="81000"/>
              </a:schemeClr>
            </a:gs>
          </a:gsLst>
          <a:lin ang="5400000" scaled="0"/>
        </a:gradFill>
        <a:ln w="6350" cap="flat" cmpd="sng" algn="ctr">
          <a:solidFill>
            <a:schemeClr val="accent3">
              <a:hueOff val="-5105538"/>
              <a:satOff val="12579"/>
              <a:lumOff val="279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FD5EC6E-4F82-764D-96C1-3EBC524BC548}">
      <dsp:nvSpPr>
        <dsp:cNvPr id="0" name=""/>
        <dsp:cNvSpPr/>
      </dsp:nvSpPr>
      <dsp:spPr>
        <a:xfrm rot="5400000">
          <a:off x="2648718" y="594247"/>
          <a:ext cx="660194" cy="1098548"/>
        </a:xfrm>
        <a:prstGeom prst="corner">
          <a:avLst>
            <a:gd name="adj1" fmla="val 16120"/>
            <a:gd name="adj2" fmla="val 16110"/>
          </a:avLst>
        </a:prstGeom>
        <a:gradFill rotWithShape="0">
          <a:gsLst>
            <a:gs pos="0">
              <a:schemeClr val="accent3">
                <a:hueOff val="-6807385"/>
                <a:satOff val="16772"/>
                <a:lumOff val="3725"/>
                <a:alphaOff val="0"/>
                <a:lumMod val="110000"/>
                <a:satMod val="105000"/>
                <a:tint val="67000"/>
              </a:schemeClr>
            </a:gs>
            <a:gs pos="50000">
              <a:schemeClr val="accent3">
                <a:hueOff val="-6807385"/>
                <a:satOff val="16772"/>
                <a:lumOff val="3725"/>
                <a:alphaOff val="0"/>
                <a:lumMod val="105000"/>
                <a:satMod val="103000"/>
                <a:tint val="73000"/>
              </a:schemeClr>
            </a:gs>
            <a:gs pos="100000">
              <a:schemeClr val="accent3">
                <a:hueOff val="-6807385"/>
                <a:satOff val="16772"/>
                <a:lumOff val="3725"/>
                <a:alphaOff val="0"/>
                <a:lumMod val="105000"/>
                <a:satMod val="109000"/>
                <a:tint val="81000"/>
              </a:schemeClr>
            </a:gs>
          </a:gsLst>
          <a:lin ang="5400000" scaled="0"/>
        </a:gradFill>
        <a:ln w="6350" cap="flat" cmpd="sng" algn="ctr">
          <a:solidFill>
            <a:schemeClr val="accent3">
              <a:hueOff val="-6807385"/>
              <a:satOff val="16772"/>
              <a:lumOff val="372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04C727F-6148-7B4C-9596-1E6E2660828B}">
      <dsp:nvSpPr>
        <dsp:cNvPr id="0" name=""/>
        <dsp:cNvSpPr/>
      </dsp:nvSpPr>
      <dsp:spPr>
        <a:xfrm>
          <a:off x="2538515" y="922476"/>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t>CONVERTS</a:t>
          </a:r>
          <a:endParaRPr lang="en-US" sz="1100" kern="1200" dirty="0"/>
        </a:p>
      </dsp:txBody>
      <dsp:txXfrm>
        <a:off x="2538515" y="922476"/>
        <a:ext cx="991775" cy="869349"/>
      </dsp:txXfrm>
    </dsp:sp>
    <dsp:sp modelId="{6A3A341D-D86D-664A-808F-8D0934EF00AC}">
      <dsp:nvSpPr>
        <dsp:cNvPr id="0" name=""/>
        <dsp:cNvSpPr/>
      </dsp:nvSpPr>
      <dsp:spPr>
        <a:xfrm>
          <a:off x="3343163" y="513370"/>
          <a:ext cx="187127" cy="187127"/>
        </a:xfrm>
        <a:prstGeom prst="triangle">
          <a:avLst>
            <a:gd name="adj" fmla="val 100000"/>
          </a:avLst>
        </a:prstGeom>
        <a:gradFill rotWithShape="0">
          <a:gsLst>
            <a:gs pos="0">
              <a:schemeClr val="accent3">
                <a:hueOff val="-8509231"/>
                <a:satOff val="20965"/>
                <a:lumOff val="4656"/>
                <a:alphaOff val="0"/>
                <a:lumMod val="110000"/>
                <a:satMod val="105000"/>
                <a:tint val="67000"/>
              </a:schemeClr>
            </a:gs>
            <a:gs pos="50000">
              <a:schemeClr val="accent3">
                <a:hueOff val="-8509231"/>
                <a:satOff val="20965"/>
                <a:lumOff val="4656"/>
                <a:alphaOff val="0"/>
                <a:lumMod val="105000"/>
                <a:satMod val="103000"/>
                <a:tint val="73000"/>
              </a:schemeClr>
            </a:gs>
            <a:gs pos="100000">
              <a:schemeClr val="accent3">
                <a:hueOff val="-8509231"/>
                <a:satOff val="20965"/>
                <a:lumOff val="4656"/>
                <a:alphaOff val="0"/>
                <a:lumMod val="105000"/>
                <a:satMod val="109000"/>
                <a:tint val="81000"/>
              </a:schemeClr>
            </a:gs>
          </a:gsLst>
          <a:lin ang="5400000" scaled="0"/>
        </a:gradFill>
        <a:ln w="6350" cap="flat" cmpd="sng" algn="ctr">
          <a:solidFill>
            <a:schemeClr val="accent3">
              <a:hueOff val="-8509231"/>
              <a:satOff val="20965"/>
              <a:lumOff val="465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17B5AF-6683-1B4C-B953-496B58373F31}">
      <dsp:nvSpPr>
        <dsp:cNvPr id="0" name=""/>
        <dsp:cNvSpPr/>
      </dsp:nvSpPr>
      <dsp:spPr>
        <a:xfrm rot="5400000">
          <a:off x="3862845" y="293810"/>
          <a:ext cx="660194" cy="1098548"/>
        </a:xfrm>
        <a:prstGeom prst="corner">
          <a:avLst>
            <a:gd name="adj1" fmla="val 16120"/>
            <a:gd name="adj2" fmla="val 16110"/>
          </a:avLst>
        </a:prstGeom>
        <a:gradFill rotWithShape="0">
          <a:gsLst>
            <a:gs pos="0">
              <a:schemeClr val="accent3">
                <a:hueOff val="-10211077"/>
                <a:satOff val="25158"/>
                <a:lumOff val="5588"/>
                <a:alphaOff val="0"/>
                <a:lumMod val="110000"/>
                <a:satMod val="105000"/>
                <a:tint val="67000"/>
              </a:schemeClr>
            </a:gs>
            <a:gs pos="50000">
              <a:schemeClr val="accent3">
                <a:hueOff val="-10211077"/>
                <a:satOff val="25158"/>
                <a:lumOff val="5588"/>
                <a:alphaOff val="0"/>
                <a:lumMod val="105000"/>
                <a:satMod val="103000"/>
                <a:tint val="73000"/>
              </a:schemeClr>
            </a:gs>
            <a:gs pos="100000">
              <a:schemeClr val="accent3">
                <a:hueOff val="-10211077"/>
                <a:satOff val="25158"/>
                <a:lumOff val="5588"/>
                <a:alphaOff val="0"/>
                <a:lumMod val="105000"/>
                <a:satMod val="109000"/>
                <a:tint val="81000"/>
              </a:schemeClr>
            </a:gs>
          </a:gsLst>
          <a:lin ang="5400000" scaled="0"/>
        </a:gradFill>
        <a:ln w="6350" cap="flat" cmpd="sng" algn="ctr">
          <a:solidFill>
            <a:schemeClr val="accent3">
              <a:hueOff val="-10211077"/>
              <a:satOff val="25158"/>
              <a:lumOff val="558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111FCA-7D71-8D42-A5AF-1659D1149CFB}">
      <dsp:nvSpPr>
        <dsp:cNvPr id="0" name=""/>
        <dsp:cNvSpPr/>
      </dsp:nvSpPr>
      <dsp:spPr>
        <a:xfrm>
          <a:off x="3752642" y="622039"/>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t>PRISONERS</a:t>
          </a:r>
          <a:endParaRPr lang="en-US" sz="1100" kern="1200" dirty="0"/>
        </a:p>
      </dsp:txBody>
      <dsp:txXfrm>
        <a:off x="3752642" y="622039"/>
        <a:ext cx="991775" cy="869349"/>
      </dsp:txXfrm>
    </dsp:sp>
    <dsp:sp modelId="{C1B5289D-9701-CF49-A5F8-6B35D697830E}">
      <dsp:nvSpPr>
        <dsp:cNvPr id="0" name=""/>
        <dsp:cNvSpPr/>
      </dsp:nvSpPr>
      <dsp:spPr>
        <a:xfrm>
          <a:off x="4557291" y="212933"/>
          <a:ext cx="187127" cy="187127"/>
        </a:xfrm>
        <a:prstGeom prst="triangle">
          <a:avLst>
            <a:gd name="adj" fmla="val 100000"/>
          </a:avLst>
        </a:prstGeom>
        <a:gradFill rotWithShape="0">
          <a:gsLst>
            <a:gs pos="0">
              <a:schemeClr val="accent3">
                <a:hueOff val="-11912923"/>
                <a:satOff val="29351"/>
                <a:lumOff val="6519"/>
                <a:alphaOff val="0"/>
                <a:lumMod val="110000"/>
                <a:satMod val="105000"/>
                <a:tint val="67000"/>
              </a:schemeClr>
            </a:gs>
            <a:gs pos="50000">
              <a:schemeClr val="accent3">
                <a:hueOff val="-11912923"/>
                <a:satOff val="29351"/>
                <a:lumOff val="6519"/>
                <a:alphaOff val="0"/>
                <a:lumMod val="105000"/>
                <a:satMod val="103000"/>
                <a:tint val="73000"/>
              </a:schemeClr>
            </a:gs>
            <a:gs pos="100000">
              <a:schemeClr val="accent3">
                <a:hueOff val="-11912923"/>
                <a:satOff val="29351"/>
                <a:lumOff val="6519"/>
                <a:alphaOff val="0"/>
                <a:lumMod val="105000"/>
                <a:satMod val="109000"/>
                <a:tint val="81000"/>
              </a:schemeClr>
            </a:gs>
          </a:gsLst>
          <a:lin ang="5400000" scaled="0"/>
        </a:gradFill>
        <a:ln w="6350" cap="flat" cmpd="sng" algn="ctr">
          <a:solidFill>
            <a:schemeClr val="accent3">
              <a:hueOff val="-11912923"/>
              <a:satOff val="29351"/>
              <a:lumOff val="651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154ECBA-B497-8E4D-BC0B-8BD9FCD15027}">
      <dsp:nvSpPr>
        <dsp:cNvPr id="0" name=""/>
        <dsp:cNvSpPr/>
      </dsp:nvSpPr>
      <dsp:spPr>
        <a:xfrm rot="5400000">
          <a:off x="5076972" y="-6626"/>
          <a:ext cx="660194" cy="1098548"/>
        </a:xfrm>
        <a:prstGeom prst="corner">
          <a:avLst>
            <a:gd name="adj1" fmla="val 16120"/>
            <a:gd name="adj2" fmla="val 16110"/>
          </a:avLst>
        </a:prstGeom>
        <a:gradFill rotWithShape="0">
          <a:gsLst>
            <a:gs pos="0">
              <a:schemeClr val="accent3">
                <a:hueOff val="-13614770"/>
                <a:satOff val="33544"/>
                <a:lumOff val="7450"/>
                <a:alphaOff val="0"/>
                <a:lumMod val="110000"/>
                <a:satMod val="105000"/>
                <a:tint val="67000"/>
              </a:schemeClr>
            </a:gs>
            <a:gs pos="50000">
              <a:schemeClr val="accent3">
                <a:hueOff val="-13614770"/>
                <a:satOff val="33544"/>
                <a:lumOff val="7450"/>
                <a:alphaOff val="0"/>
                <a:lumMod val="105000"/>
                <a:satMod val="103000"/>
                <a:tint val="73000"/>
              </a:schemeClr>
            </a:gs>
            <a:gs pos="100000">
              <a:schemeClr val="accent3">
                <a:hueOff val="-13614770"/>
                <a:satOff val="33544"/>
                <a:lumOff val="7450"/>
                <a:alphaOff val="0"/>
                <a:lumMod val="105000"/>
                <a:satMod val="109000"/>
                <a:tint val="81000"/>
              </a:schemeClr>
            </a:gs>
          </a:gsLst>
          <a:lin ang="5400000" scaled="0"/>
        </a:gradFill>
        <a:ln w="6350" cap="flat" cmpd="sng" algn="ctr">
          <a:solidFill>
            <a:schemeClr val="accent3">
              <a:hueOff val="-13614770"/>
              <a:satOff val="33544"/>
              <a:lumOff val="745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0D6EC5E-C109-CD44-BCE2-0176F0434302}">
      <dsp:nvSpPr>
        <dsp:cNvPr id="0" name=""/>
        <dsp:cNvSpPr/>
      </dsp:nvSpPr>
      <dsp:spPr>
        <a:xfrm>
          <a:off x="4966770" y="321602"/>
          <a:ext cx="991775" cy="869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0" i="0" kern="1200" dirty="0"/>
            <a:t>YOUNG ADULTS</a:t>
          </a:r>
          <a:endParaRPr lang="en-US" sz="1100" kern="1200" dirty="0"/>
        </a:p>
      </dsp:txBody>
      <dsp:txXfrm>
        <a:off x="4966770" y="321602"/>
        <a:ext cx="991775" cy="869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6CC2-CBE7-C644-9487-CB78DA7EA29D}">
      <dsp:nvSpPr>
        <dsp:cNvPr id="0" name=""/>
        <dsp:cNvSpPr/>
      </dsp:nvSpPr>
      <dsp:spPr>
        <a:xfrm>
          <a:off x="3956044" y="2129653"/>
          <a:ext cx="1547130" cy="100219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076513"/>
              <a:satOff val="22363"/>
              <a:lumOff val="4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Propaganda of the deed &amp; terminology</a:t>
          </a:r>
        </a:p>
      </dsp:txBody>
      <dsp:txXfrm>
        <a:off x="4442198" y="2402216"/>
        <a:ext cx="1038961" cy="707612"/>
      </dsp:txXfrm>
    </dsp:sp>
    <dsp:sp modelId="{4F84C009-AC84-2F4F-B3F6-2B55BE48C719}">
      <dsp:nvSpPr>
        <dsp:cNvPr id="0" name=""/>
        <dsp:cNvSpPr/>
      </dsp:nvSpPr>
      <dsp:spPr>
        <a:xfrm>
          <a:off x="1431777" y="2129653"/>
          <a:ext cx="1547130" cy="100219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3614770"/>
              <a:satOff val="33544"/>
              <a:lumOff val="74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Support moderate, reconciled Muslim voices</a:t>
          </a:r>
        </a:p>
      </dsp:txBody>
      <dsp:txXfrm>
        <a:off x="1453792" y="2402216"/>
        <a:ext cx="1038961" cy="707612"/>
      </dsp:txXfrm>
    </dsp:sp>
    <dsp:sp modelId="{D80CADB3-5BF2-0149-8FF9-9089F70E4C8A}">
      <dsp:nvSpPr>
        <dsp:cNvPr id="0" name=""/>
        <dsp:cNvSpPr/>
      </dsp:nvSpPr>
      <dsp:spPr>
        <a:xfrm>
          <a:off x="3956044" y="0"/>
          <a:ext cx="1547130" cy="100219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4538257"/>
              <a:satOff val="11181"/>
              <a:lumOff val="24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US" sz="1000" kern="1200" dirty="0"/>
            <a:t>Contest the space</a:t>
          </a:r>
        </a:p>
      </dsp:txBody>
      <dsp:txXfrm>
        <a:off x="4442198" y="22015"/>
        <a:ext cx="1038961" cy="707612"/>
      </dsp:txXfrm>
    </dsp:sp>
    <dsp:sp modelId="{70C97715-6816-A840-B02B-8DD8B64C6D98}">
      <dsp:nvSpPr>
        <dsp:cNvPr id="0" name=""/>
        <dsp:cNvSpPr/>
      </dsp:nvSpPr>
      <dsp:spPr>
        <a:xfrm>
          <a:off x="1431777" y="0"/>
          <a:ext cx="1547130" cy="100219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a:lnSpc>
              <a:spcPct val="90000"/>
            </a:lnSpc>
            <a:spcBef>
              <a:spcPct val="0"/>
            </a:spcBef>
            <a:spcAft>
              <a:spcPct val="15000"/>
            </a:spcAft>
            <a:buChar char="•"/>
          </a:pPr>
          <a:r>
            <a:rPr lang="en-GB" sz="1000" kern="1200" dirty="0"/>
            <a:t>Address vulnerabilities</a:t>
          </a:r>
          <a:endParaRPr lang="en-US" sz="1000" kern="1200" dirty="0"/>
        </a:p>
      </dsp:txBody>
      <dsp:txXfrm>
        <a:off x="1453792" y="22015"/>
        <a:ext cx="1038961" cy="707612"/>
      </dsp:txXfrm>
    </dsp:sp>
    <dsp:sp modelId="{D226D711-EB9F-694B-80FC-1B42D3E773CA}">
      <dsp:nvSpPr>
        <dsp:cNvPr id="0" name=""/>
        <dsp:cNvSpPr/>
      </dsp:nvSpPr>
      <dsp:spPr>
        <a:xfrm>
          <a:off x="2080069" y="178515"/>
          <a:ext cx="1356088" cy="1356088"/>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0" i="0" kern="1200" dirty="0"/>
            <a:t>Group agnostic approach</a:t>
          </a:r>
          <a:endParaRPr lang="en-US" sz="1000" kern="1200" dirty="0"/>
        </a:p>
      </dsp:txBody>
      <dsp:txXfrm>
        <a:off x="2477258" y="575704"/>
        <a:ext cx="958899" cy="958899"/>
      </dsp:txXfrm>
    </dsp:sp>
    <dsp:sp modelId="{89511E87-1D40-D249-B1C0-E9994962C6C7}">
      <dsp:nvSpPr>
        <dsp:cNvPr id="0" name=""/>
        <dsp:cNvSpPr/>
      </dsp:nvSpPr>
      <dsp:spPr>
        <a:xfrm rot="5400000">
          <a:off x="3498794" y="178515"/>
          <a:ext cx="1356088" cy="1356088"/>
        </a:xfrm>
        <a:prstGeom prst="pieWedge">
          <a:avLst/>
        </a:prstGeom>
        <a:solidFill>
          <a:schemeClr val="accent3">
            <a:hueOff val="-4538257"/>
            <a:satOff val="11181"/>
            <a:lumOff val="2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0" i="0" kern="1200" dirty="0"/>
            <a:t>Whole of society approach</a:t>
          </a:r>
        </a:p>
        <a:p>
          <a:pPr marL="0" lvl="0" indent="0" algn="ctr" defTabSz="444500">
            <a:lnSpc>
              <a:spcPct val="90000"/>
            </a:lnSpc>
            <a:spcBef>
              <a:spcPct val="0"/>
            </a:spcBef>
            <a:spcAft>
              <a:spcPct val="35000"/>
            </a:spcAft>
            <a:buNone/>
          </a:pPr>
          <a:r>
            <a:rPr lang="en-GB" sz="1000" b="0" i="0" kern="1200" dirty="0"/>
            <a:t> (permissive environments)</a:t>
          </a:r>
          <a:endParaRPr lang="en-US" sz="1000" kern="1200" dirty="0"/>
        </a:p>
      </dsp:txBody>
      <dsp:txXfrm rot="-5400000">
        <a:off x="3498794" y="575704"/>
        <a:ext cx="958899" cy="958899"/>
      </dsp:txXfrm>
    </dsp:sp>
    <dsp:sp modelId="{1644C321-11CA-DB4E-A274-32ABDC3CC62D}">
      <dsp:nvSpPr>
        <dsp:cNvPr id="0" name=""/>
        <dsp:cNvSpPr/>
      </dsp:nvSpPr>
      <dsp:spPr>
        <a:xfrm rot="10800000">
          <a:off x="3498794" y="1597240"/>
          <a:ext cx="1356088" cy="1356088"/>
        </a:xfrm>
        <a:prstGeom prst="pieWedge">
          <a:avLst/>
        </a:prstGeom>
        <a:solidFill>
          <a:schemeClr val="accent3">
            <a:hueOff val="-9076513"/>
            <a:satOff val="22363"/>
            <a:lumOff val="49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b="0" i="0" kern="1200" dirty="0"/>
            <a:t>Govt comms and responsible journalism</a:t>
          </a:r>
          <a:endParaRPr lang="en-US" sz="1000" kern="1200" dirty="0"/>
        </a:p>
      </dsp:txBody>
      <dsp:txXfrm rot="10800000">
        <a:off x="3498794" y="1597240"/>
        <a:ext cx="958899" cy="958899"/>
      </dsp:txXfrm>
    </dsp:sp>
    <dsp:sp modelId="{46DDAD05-B561-7544-A58A-6FC84AAC37D2}">
      <dsp:nvSpPr>
        <dsp:cNvPr id="0" name=""/>
        <dsp:cNvSpPr/>
      </dsp:nvSpPr>
      <dsp:spPr>
        <a:xfrm rot="16200000">
          <a:off x="2080069" y="1597240"/>
          <a:ext cx="1356088" cy="1356088"/>
        </a:xfrm>
        <a:prstGeom prst="pieWedge">
          <a:avLst/>
        </a:prstGeom>
        <a:solidFill>
          <a:schemeClr val="accent3">
            <a:hueOff val="-13614770"/>
            <a:satOff val="33544"/>
            <a:lumOff val="74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GB" sz="1000" kern="1200" dirty="0"/>
            <a:t>Counter-ideology vs alternative narratives</a:t>
          </a:r>
          <a:endParaRPr lang="en-US" sz="1000" kern="1200" dirty="0"/>
        </a:p>
      </dsp:txBody>
      <dsp:txXfrm rot="5400000">
        <a:off x="2477258" y="1597240"/>
        <a:ext cx="958899" cy="958899"/>
      </dsp:txXfrm>
    </dsp:sp>
    <dsp:sp modelId="{3C1D6517-99B0-474C-B5B8-DE2DF1E524CC}">
      <dsp:nvSpPr>
        <dsp:cNvPr id="0" name=""/>
        <dsp:cNvSpPr/>
      </dsp:nvSpPr>
      <dsp:spPr>
        <a:xfrm>
          <a:off x="3233371" y="1284056"/>
          <a:ext cx="468210" cy="407139"/>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FBC791-431B-8E48-A9E2-E2FA8090C161}">
      <dsp:nvSpPr>
        <dsp:cNvPr id="0" name=""/>
        <dsp:cNvSpPr/>
      </dsp:nvSpPr>
      <dsp:spPr>
        <a:xfrm rot="10800000">
          <a:off x="3233371" y="1440648"/>
          <a:ext cx="468210" cy="407139"/>
        </a:xfrm>
        <a:prstGeom prst="circularArrow">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93EB82-86B7-BC41-8408-ABB305696308}" type="datetimeFigureOut">
              <a:t>6/27/19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939C99-A2A2-C74C-A4BF-7CF92FB06A01}" type="slidenum">
              <a:t>‹#›</a:t>
            </a:fld>
            <a:endParaRPr lang="en-US"/>
          </a:p>
        </p:txBody>
      </p:sp>
    </p:spTree>
    <p:extLst>
      <p:ext uri="{BB962C8B-B14F-4D97-AF65-F5344CB8AC3E}">
        <p14:creationId xmlns:p14="http://schemas.microsoft.com/office/powerpoint/2010/main" val="22240827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BDC773-93BA-DF4C-A01A-A83A1E57B6A5}" type="datetimeFigureOut">
              <a:rPr lang="en-GB" smtClean="0"/>
              <a:t>27/06/2019</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A87AB-E9C2-7247-9EF4-5D4D27E4E7CF}" type="slidenum">
              <a:rPr lang="en-GB" smtClean="0"/>
              <a:t>‹#›</a:t>
            </a:fld>
            <a:endParaRPr lang="en-GB"/>
          </a:p>
        </p:txBody>
      </p:sp>
    </p:spTree>
    <p:extLst>
      <p:ext uri="{BB962C8B-B14F-4D97-AF65-F5344CB8AC3E}">
        <p14:creationId xmlns:p14="http://schemas.microsoft.com/office/powerpoint/2010/main" val="1266463014"/>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a:t>
            </a:fld>
            <a:endParaRPr lang="en-GB"/>
          </a:p>
        </p:txBody>
      </p:sp>
    </p:spTree>
    <p:extLst>
      <p:ext uri="{BB962C8B-B14F-4D97-AF65-F5344CB8AC3E}">
        <p14:creationId xmlns:p14="http://schemas.microsoft.com/office/powerpoint/2010/main" val="142756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11</a:t>
            </a:fld>
            <a:endParaRPr lang="en-GB"/>
          </a:p>
        </p:txBody>
      </p:sp>
    </p:spTree>
    <p:extLst>
      <p:ext uri="{BB962C8B-B14F-4D97-AF65-F5344CB8AC3E}">
        <p14:creationId xmlns:p14="http://schemas.microsoft.com/office/powerpoint/2010/main" val="1710455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Ideology came up strongly at the first meeting of the WG. Some MSs more worried than others. </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Ideology - Several EU governments are increasingly concerned about the increased spread of a specific Salafi-Jihadi ideology among their communities, and the consequent </a:t>
            </a:r>
            <a:r>
              <a:rPr lang="en-GB" sz="900" b="1" kern="1200" dirty="0">
                <a:solidFill>
                  <a:schemeClr val="tx1"/>
                </a:solidFill>
                <a:effectLst/>
                <a:latin typeface="+mn-lt"/>
                <a:ea typeface="+mn-ea"/>
                <a:cs typeface="+mn-cs"/>
              </a:rPr>
              <a:t>isolation and polarisation</a:t>
            </a:r>
            <a:r>
              <a:rPr lang="en-GB" sz="900" kern="1200" dirty="0">
                <a:solidFill>
                  <a:schemeClr val="tx1"/>
                </a:solidFill>
                <a:effectLst/>
                <a:latin typeface="+mn-lt"/>
                <a:ea typeface="+mn-ea"/>
                <a:cs typeface="+mn-cs"/>
              </a:rPr>
              <a:t> that such an ideology can create in those communities. Has it been mainstreamed?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Ideology is not theology, but jihadis use the latter to promote the former. What is the role of ideology in the radicalisation path? Not clear…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Jihadis </a:t>
            </a:r>
            <a:r>
              <a:rPr lang="en-GB" sz="900" kern="1200" dirty="0" err="1">
                <a:solidFill>
                  <a:schemeClr val="tx1"/>
                </a:solidFill>
                <a:effectLst/>
                <a:latin typeface="+mn-lt"/>
                <a:ea typeface="+mn-ea"/>
                <a:cs typeface="+mn-cs"/>
              </a:rPr>
              <a:t>weaponise</a:t>
            </a:r>
            <a:r>
              <a:rPr lang="en-GB" sz="900" kern="1200" dirty="0">
                <a:solidFill>
                  <a:schemeClr val="tx1"/>
                </a:solidFill>
                <a:effectLst/>
                <a:latin typeface="+mn-lt"/>
                <a:ea typeface="+mn-ea"/>
                <a:cs typeface="+mn-cs"/>
              </a:rPr>
              <a:t> theology as a mean to promote political ideology. Daesh has not reinvented theology…but embedded it in its propaganda. Some concepts like takfir have been reintroduced to mark the difference between the in and out-group. </a:t>
            </a:r>
            <a:endParaRPr lang="en-US" sz="900"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12</a:t>
            </a:fld>
            <a:endParaRPr lang="en-GB"/>
          </a:p>
        </p:txBody>
      </p:sp>
    </p:spTree>
    <p:extLst>
      <p:ext uri="{BB962C8B-B14F-4D97-AF65-F5344CB8AC3E}">
        <p14:creationId xmlns:p14="http://schemas.microsoft.com/office/powerpoint/2010/main" val="348312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Not exhaustive list! We have selected those that are currently more relevant in the jihadi scene.</a:t>
            </a:r>
          </a:p>
          <a:p>
            <a:endParaRPr lang="en-GB" dirty="0"/>
          </a:p>
          <a:p>
            <a:r>
              <a:rPr lang="en-GB" dirty="0"/>
              <a:t>1. </a:t>
            </a:r>
            <a:r>
              <a:rPr lang="en-GB" sz="900" kern="1200" dirty="0">
                <a:solidFill>
                  <a:schemeClr val="tx1"/>
                </a:solidFill>
                <a:effectLst/>
                <a:latin typeface="+mn-lt"/>
                <a:ea typeface="+mn-ea"/>
                <a:cs typeface="+mn-cs"/>
              </a:rPr>
              <a:t>the </a:t>
            </a:r>
            <a:r>
              <a:rPr lang="en-GB" sz="900" b="1" kern="1200" dirty="0">
                <a:solidFill>
                  <a:schemeClr val="tx1"/>
                </a:solidFill>
                <a:effectLst/>
                <a:latin typeface="+mn-lt"/>
                <a:ea typeface="+mn-ea"/>
                <a:cs typeface="+mn-cs"/>
              </a:rPr>
              <a:t>portrayal of their own group as defenders of ‘true Islam’</a:t>
            </a:r>
            <a:r>
              <a:rPr lang="en-GB" sz="900" kern="1200" dirty="0">
                <a:solidFill>
                  <a:schemeClr val="tx1"/>
                </a:solidFill>
                <a:effectLst/>
                <a:latin typeface="+mn-lt"/>
                <a:ea typeface="+mn-ea"/>
                <a:cs typeface="+mn-cs"/>
              </a:rPr>
              <a:t>. They use religious texts to demonstrate the distinction between what they consider to be ‘real Muslims’ on the one hand and non-believers and hypocrites on the other. -&gt; </a:t>
            </a:r>
            <a:r>
              <a:rPr lang="en-GB" dirty="0"/>
              <a:t>Call to action - </a:t>
            </a:r>
            <a:r>
              <a:rPr lang="en-US" dirty="0"/>
              <a:t>advocate for lone-actor and low-tech attacks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2. Evolution of the first one. You need to defend the ummah from the enemies. </a:t>
            </a:r>
            <a:r>
              <a:rPr lang="en-GB" sz="900" kern="1200" dirty="0">
                <a:solidFill>
                  <a:schemeClr val="tx1"/>
                </a:solidFill>
                <a:effectLst/>
                <a:latin typeface="+mn-lt"/>
                <a:ea typeface="+mn-ea"/>
                <a:cs typeface="+mn-cs"/>
              </a:rPr>
              <a:t>A wider apocalyptic struggle; heroes and martyrs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3. Presenting global news events through the lens of </a:t>
            </a:r>
            <a:r>
              <a:rPr lang="en-GB" sz="900" b="0" kern="1200" dirty="0">
                <a:solidFill>
                  <a:schemeClr val="tx1"/>
                </a:solidFill>
                <a:effectLst/>
                <a:latin typeface="+mn-lt"/>
                <a:ea typeface="+mn-ea"/>
                <a:cs typeface="+mn-cs"/>
              </a:rPr>
              <a:t>Muslim oppression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13</a:t>
            </a:fld>
            <a:endParaRPr lang="en-GB"/>
          </a:p>
        </p:txBody>
      </p:sp>
    </p:spTree>
    <p:extLst>
      <p:ext uri="{BB962C8B-B14F-4D97-AF65-F5344CB8AC3E}">
        <p14:creationId xmlns:p14="http://schemas.microsoft.com/office/powerpoint/2010/main" val="124866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u="none" dirty="0"/>
              <a:t>Jihadis exploit personal grievances in local communities. We attempted to cluster them.</a:t>
            </a:r>
          </a:p>
          <a:p>
            <a:pPr marL="0" indent="0">
              <a:buNone/>
            </a:pPr>
            <a:endParaRPr lang="en-US" u="sng" dirty="0"/>
          </a:p>
          <a:p>
            <a:pPr marL="0" indent="0">
              <a:buNone/>
            </a:pPr>
            <a:r>
              <a:rPr lang="en-US" u="sng" dirty="0"/>
              <a:t>Injustice and mistrust</a:t>
            </a:r>
          </a:p>
          <a:p>
            <a:pPr marL="0" indent="0">
              <a:buNone/>
            </a:pPr>
            <a:r>
              <a:rPr lang="en-GB" sz="900" kern="1200" dirty="0">
                <a:solidFill>
                  <a:schemeClr val="tx1"/>
                </a:solidFill>
                <a:effectLst/>
                <a:latin typeface="+mn-lt"/>
                <a:ea typeface="+mn-ea"/>
                <a:cs typeface="+mn-cs"/>
              </a:rPr>
              <a:t>play on a sense of victimhood and injustice present in certain parts of the population. In this way they exploit and amplify personal or local grievances which results in certain communities becoming increasingly </a:t>
            </a:r>
            <a:r>
              <a:rPr lang="en-GB" sz="900" b="1" kern="1200" dirty="0">
                <a:solidFill>
                  <a:schemeClr val="tx1"/>
                </a:solidFill>
                <a:effectLst/>
                <a:latin typeface="+mn-lt"/>
                <a:ea typeface="+mn-ea"/>
                <a:cs typeface="+mn-cs"/>
              </a:rPr>
              <a:t>mistrusting towards the state and towards non-Muslims or even moderate Muslims </a:t>
            </a:r>
            <a:r>
              <a:rPr lang="en-GB" sz="900" kern="1200" dirty="0">
                <a:solidFill>
                  <a:schemeClr val="tx1"/>
                </a:solidFill>
                <a:effectLst/>
                <a:latin typeface="+mn-lt"/>
                <a:ea typeface="+mn-ea"/>
                <a:cs typeface="+mn-cs"/>
              </a:rPr>
              <a:t>resulting in isolated groups which try to minimize contact outside of the own community. </a:t>
            </a:r>
          </a:p>
          <a:p>
            <a:pPr marL="0" indent="0">
              <a:buNone/>
            </a:pPr>
            <a:r>
              <a:rPr lang="en-GB" sz="900" kern="1200" dirty="0">
                <a:solidFill>
                  <a:schemeClr val="tx1"/>
                </a:solidFill>
                <a:effectLst/>
                <a:latin typeface="+mn-lt"/>
                <a:ea typeface="+mn-ea"/>
                <a:cs typeface="+mn-cs"/>
              </a:rPr>
              <a:t>Foreign policy</a:t>
            </a:r>
            <a:endParaRPr lang="en-US" dirty="0"/>
          </a:p>
          <a:p>
            <a:pPr marL="0" indent="0">
              <a:buNone/>
            </a:pPr>
            <a:endParaRPr lang="en-US" dirty="0"/>
          </a:p>
          <a:p>
            <a:pPr marL="0" indent="0">
              <a:buNone/>
            </a:pPr>
            <a:r>
              <a:rPr lang="en-US" u="sng" dirty="0"/>
              <a:t>Sense of identity </a:t>
            </a:r>
          </a:p>
          <a:p>
            <a:pPr marL="0" indent="0">
              <a:buNone/>
            </a:pPr>
            <a:r>
              <a:rPr lang="en-GB" sz="900" kern="1200" dirty="0">
                <a:solidFill>
                  <a:schemeClr val="tx1"/>
                </a:solidFill>
                <a:effectLst/>
                <a:latin typeface="+mn-lt"/>
                <a:ea typeface="+mn-ea"/>
                <a:cs typeface="+mn-cs"/>
              </a:rPr>
              <a:t>People that have a feeling of falling between several cultures, social groups or classes are particularly vulnerable of not feeling a sense of belonging to any of them. The issue becomes problematic when this makes people cling to one identity which takes over every aspect of their life. </a:t>
            </a:r>
            <a:endParaRPr lang="en-US" dirty="0"/>
          </a:p>
          <a:p>
            <a:pPr marL="0" indent="0">
              <a:buNone/>
            </a:pPr>
            <a:endParaRPr lang="en-US" dirty="0"/>
          </a:p>
          <a:p>
            <a:pPr marL="0" indent="0">
              <a:buNone/>
            </a:pPr>
            <a:r>
              <a:rPr lang="en-US" u="sng" dirty="0" err="1"/>
              <a:t>Übermuslim</a:t>
            </a:r>
            <a:endParaRPr lang="en-US" u="sng" dirty="0"/>
          </a:p>
          <a:p>
            <a:r>
              <a:rPr lang="en-GB" sz="900" kern="1200" dirty="0">
                <a:solidFill>
                  <a:schemeClr val="tx1"/>
                </a:solidFill>
                <a:effectLst/>
                <a:latin typeface="+mn-lt"/>
                <a:ea typeface="+mn-ea"/>
                <a:cs typeface="+mn-cs"/>
              </a:rPr>
              <a:t>Muslims who have a very strong religious identity controlling every aspect of their lives but also distance themselves from ‘Western society’ and other Muslims who do not share their specific worldview e.g. Shiites or non-practising or moderate Muslims. </a:t>
            </a:r>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14</a:t>
            </a:fld>
            <a:endParaRPr lang="en-GB"/>
          </a:p>
        </p:txBody>
      </p:sp>
    </p:spTree>
    <p:extLst>
      <p:ext uri="{BB962C8B-B14F-4D97-AF65-F5344CB8AC3E}">
        <p14:creationId xmlns:p14="http://schemas.microsoft.com/office/powerpoint/2010/main" val="427443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Returnees</a:t>
            </a:r>
          </a:p>
          <a:p>
            <a:pPr marL="171450" indent="-171450">
              <a:buFontTx/>
              <a:buChar char="-"/>
            </a:pPr>
            <a:r>
              <a:rPr lang="en-GB" dirty="0"/>
              <a:t>Not a homogenous category – needs granularity </a:t>
            </a:r>
          </a:p>
          <a:p>
            <a:pPr marL="171450" indent="-171450">
              <a:buFontTx/>
              <a:buChar char="-"/>
            </a:pPr>
            <a:r>
              <a:rPr lang="en-GB" dirty="0"/>
              <a:t>They come back radicalised – disengagement programs are needed</a:t>
            </a:r>
          </a:p>
          <a:p>
            <a:pPr marL="171450" indent="-171450">
              <a:buFontTx/>
              <a:buChar char="-"/>
            </a:pPr>
            <a:r>
              <a:rPr lang="en-GB" dirty="0"/>
              <a:t>Gov coms and media</a:t>
            </a:r>
          </a:p>
          <a:p>
            <a:pPr marL="171450" indent="-171450">
              <a:buFontTx/>
              <a:buChar char="-"/>
            </a:pPr>
            <a:endParaRPr lang="en-GB" dirty="0"/>
          </a:p>
          <a:p>
            <a:pPr marL="0" indent="0">
              <a:buFontTx/>
              <a:buNone/>
            </a:pPr>
            <a:r>
              <a:rPr lang="en-GB" dirty="0"/>
              <a:t>Migrants</a:t>
            </a:r>
          </a:p>
          <a:p>
            <a:pPr marL="171450" indent="-171450">
              <a:buFontTx/>
              <a:buChar char="-"/>
            </a:pPr>
            <a:r>
              <a:rPr lang="en-GB" dirty="0"/>
              <a:t>No relation but migrants have vulnerabilities that can be exploited : cultural crash; sense of identity; needs for stability; war traumas</a:t>
            </a:r>
          </a:p>
          <a:p>
            <a:pPr marL="171450" indent="-171450">
              <a:buFontTx/>
              <a:buChar char="-"/>
            </a:pPr>
            <a:r>
              <a:rPr lang="en-GB" dirty="0"/>
              <a:t>Exposed to foreign influences if the space is not contested, proper integration does not take place</a:t>
            </a:r>
          </a:p>
          <a:p>
            <a:pPr marL="171450" indent="-171450">
              <a:buFontTx/>
              <a:buChar char="-"/>
            </a:pPr>
            <a:r>
              <a:rPr lang="en-GB" dirty="0"/>
              <a:t>Disadvantaged neighbourhoods </a:t>
            </a:r>
          </a:p>
          <a:p>
            <a:pPr marL="171450" indent="-171450">
              <a:buFontTx/>
              <a:buChar char="-"/>
            </a:pPr>
            <a:endParaRPr lang="en-GB" dirty="0"/>
          </a:p>
          <a:p>
            <a:pPr marL="0" indent="0">
              <a:buFontTx/>
              <a:buNone/>
            </a:pPr>
            <a:r>
              <a:rPr lang="en-GB" dirty="0"/>
              <a:t>Converts</a:t>
            </a:r>
          </a:p>
          <a:p>
            <a:pPr marL="171450" indent="-171450">
              <a:buFontTx/>
              <a:buChar char="-"/>
            </a:pPr>
            <a:r>
              <a:rPr lang="en-GB" dirty="0"/>
              <a:t>Difficult to define who is a convert – no consensus</a:t>
            </a:r>
          </a:p>
          <a:p>
            <a:pPr marL="171450" indent="-171450">
              <a:buFontTx/>
              <a:buChar char="-"/>
            </a:pPr>
            <a:r>
              <a:rPr lang="en-GB" dirty="0"/>
              <a:t>Difficult to define links between conversion and radicalisation – no evidence </a:t>
            </a:r>
          </a:p>
          <a:p>
            <a:pPr marL="171450" indent="-171450">
              <a:buFontTx/>
              <a:buChar char="-"/>
            </a:pPr>
            <a:r>
              <a:rPr lang="en-GB" dirty="0"/>
              <a:t>Pre-existing grievances</a:t>
            </a:r>
          </a:p>
          <a:p>
            <a:pPr marL="171450" indent="-171450">
              <a:buFontTx/>
              <a:buChar char="-"/>
            </a:pPr>
            <a:endParaRPr lang="en-GB" dirty="0"/>
          </a:p>
          <a:p>
            <a:pPr marL="0" indent="0">
              <a:buFontTx/>
              <a:buNone/>
            </a:pPr>
            <a:r>
              <a:rPr lang="en-GB" dirty="0"/>
              <a:t>Prisoners</a:t>
            </a:r>
          </a:p>
          <a:p>
            <a:pPr marL="171450" indent="-171450">
              <a:buFontTx/>
              <a:buChar char="-"/>
            </a:pPr>
            <a:r>
              <a:rPr lang="en-GB" dirty="0"/>
              <a:t>Proximity</a:t>
            </a:r>
          </a:p>
          <a:p>
            <a:pPr marL="171450" indent="-171450">
              <a:buFontTx/>
              <a:buChar char="-"/>
            </a:pPr>
            <a:r>
              <a:rPr lang="en-GB" dirty="0"/>
              <a:t>Isolated </a:t>
            </a:r>
            <a:r>
              <a:rPr lang="en-GB" dirty="0">
                <a:sym typeface="Wingdings" pitchFamily="2" charset="2"/>
              </a:rPr>
              <a:t> absence of family and social networks (protective factors; cognitive opening)</a:t>
            </a:r>
          </a:p>
          <a:p>
            <a:pPr marL="171450" indent="-171450">
              <a:buFontTx/>
              <a:buChar char="-"/>
            </a:pPr>
            <a:r>
              <a:rPr lang="en-GB" dirty="0">
                <a:sym typeface="Wingdings" pitchFamily="2" charset="2"/>
              </a:rPr>
              <a:t>Inclined to buy victimhood narratives</a:t>
            </a:r>
          </a:p>
          <a:p>
            <a:pPr marL="171450" indent="-171450">
              <a:buFontTx/>
              <a:buChar char="-"/>
            </a:pPr>
            <a:endParaRPr lang="en-GB" dirty="0">
              <a:sym typeface="Wingdings" pitchFamily="2" charset="2"/>
            </a:endParaRPr>
          </a:p>
          <a:p>
            <a:pPr marL="0" indent="0" algn="l">
              <a:buFontTx/>
              <a:buNone/>
            </a:pPr>
            <a:r>
              <a:rPr lang="en-GB" dirty="0">
                <a:sym typeface="Wingdings" pitchFamily="2" charset="2"/>
              </a:rPr>
              <a:t>Young adults </a:t>
            </a:r>
          </a:p>
          <a:p>
            <a:pPr marL="171450" indent="-171450">
              <a:buFontTx/>
              <a:buChar char="-"/>
            </a:pPr>
            <a:r>
              <a:rPr lang="en-GB" dirty="0">
                <a:sym typeface="Wingdings" pitchFamily="2" charset="2"/>
              </a:rPr>
              <a:t>We always look at teens, but the range 20-30 is according to some the most problematic</a:t>
            </a:r>
          </a:p>
          <a:p>
            <a:pPr marL="171450" indent="-171450">
              <a:buFontTx/>
              <a:buChar char="-"/>
            </a:pPr>
            <a:r>
              <a:rPr lang="en-GB" dirty="0">
                <a:sym typeface="Wingdings" pitchFamily="2" charset="2"/>
              </a:rPr>
              <a:t>Identity crisis </a:t>
            </a:r>
          </a:p>
          <a:p>
            <a:pPr marL="171450" indent="-171450">
              <a:buFontTx/>
              <a:buChar char="-"/>
            </a:pPr>
            <a:r>
              <a:rPr lang="en-GB" dirty="0">
                <a:sym typeface="Wingdings" pitchFamily="2" charset="2"/>
              </a:rPr>
              <a:t>Job, family </a:t>
            </a:r>
          </a:p>
          <a:p>
            <a:pPr marL="171450" indent="-171450">
              <a:buFontTx/>
              <a:buChar char="-"/>
            </a:pPr>
            <a:r>
              <a:rPr lang="en-GB" dirty="0">
                <a:sym typeface="Wingdings" pitchFamily="2" charset="2"/>
              </a:rPr>
              <a:t>[report from CUTA]</a:t>
            </a:r>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15</a:t>
            </a:fld>
            <a:endParaRPr lang="en-GB"/>
          </a:p>
        </p:txBody>
      </p:sp>
    </p:spTree>
    <p:extLst>
      <p:ext uri="{BB962C8B-B14F-4D97-AF65-F5344CB8AC3E}">
        <p14:creationId xmlns:p14="http://schemas.microsoft.com/office/powerpoint/2010/main" val="336061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u="sng" dirty="0"/>
              <a:t>Ecosystem of intermediaries and advocates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Schools, mosques, prisons </a:t>
            </a:r>
            <a:r>
              <a:rPr lang="en-US" dirty="0">
                <a:sym typeface="Wingdings" pitchFamily="2" charset="2"/>
              </a:rPr>
              <a:t> through polarizing narratives create sectarianism (offline echo chamber)</a:t>
            </a: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u="sng" dirty="0"/>
              <a:t>Mainstream platforms </a:t>
            </a:r>
            <a:r>
              <a:rPr lang="en-US" dirty="0"/>
              <a:t>– used to have reach, but also move into more private environments</a:t>
            </a:r>
          </a:p>
          <a:p>
            <a:endParaRPr lang="en-GB" dirty="0"/>
          </a:p>
          <a:p>
            <a:r>
              <a:rPr lang="en-GB" dirty="0"/>
              <a:t>Mainstream media and researchers as </a:t>
            </a:r>
            <a:r>
              <a:rPr lang="en-GB" u="sng" dirty="0"/>
              <a:t>message amplifiers </a:t>
            </a:r>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16</a:t>
            </a:fld>
            <a:endParaRPr lang="en-GB"/>
          </a:p>
        </p:txBody>
      </p:sp>
    </p:spTree>
    <p:extLst>
      <p:ext uri="{BB962C8B-B14F-4D97-AF65-F5344CB8AC3E}">
        <p14:creationId xmlns:p14="http://schemas.microsoft.com/office/powerpoint/2010/main" val="56268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Local events e.g. gilet jaunes</a:t>
            </a:r>
          </a:p>
          <a:p>
            <a:endParaRPr lang="en-GB" dirty="0"/>
          </a:p>
          <a:p>
            <a:r>
              <a:rPr lang="en-GB" dirty="0"/>
              <a:t>Through mainstream media and then social networks propaganda reaches wider audiences into our society, UNINTENDED audiences which are affected</a:t>
            </a:r>
          </a:p>
          <a:p>
            <a:endParaRPr lang="en-GB" dirty="0"/>
          </a:p>
          <a:p>
            <a:r>
              <a:rPr lang="en-GB" dirty="0"/>
              <a:t>RW reacting to jihadi</a:t>
            </a:r>
          </a:p>
          <a:p>
            <a:r>
              <a:rPr lang="en-GB" dirty="0"/>
              <a:t>LW protective stance towards migrants and Islamist (islamophobia) </a:t>
            </a:r>
            <a:r>
              <a:rPr lang="en-GB" dirty="0">
                <a:sym typeface="Wingdings" pitchFamily="2" charset="2"/>
              </a:rPr>
              <a:t> LW/RW</a:t>
            </a:r>
          </a:p>
          <a:p>
            <a:r>
              <a:rPr lang="en-GB" dirty="0">
                <a:sym typeface="Wingdings" pitchFamily="2" charset="2"/>
              </a:rPr>
              <a:t>All are anti-Semitic </a:t>
            </a:r>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17</a:t>
            </a:fld>
            <a:endParaRPr lang="en-GB"/>
          </a:p>
        </p:txBody>
      </p:sp>
    </p:spTree>
    <p:extLst>
      <p:ext uri="{BB962C8B-B14F-4D97-AF65-F5344CB8AC3E}">
        <p14:creationId xmlns:p14="http://schemas.microsoft.com/office/powerpoint/2010/main" val="1638795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i="0" dirty="0"/>
              <a:t>Terminology (Jihad, Salafism, Muslim community)</a:t>
            </a:r>
            <a:endParaRPr lang="en-US" dirty="0"/>
          </a:p>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18</a:t>
            </a:fld>
            <a:endParaRPr lang="en-GB"/>
          </a:p>
        </p:txBody>
      </p:sp>
    </p:spTree>
    <p:extLst>
      <p:ext uri="{BB962C8B-B14F-4D97-AF65-F5344CB8AC3E}">
        <p14:creationId xmlns:p14="http://schemas.microsoft.com/office/powerpoint/2010/main" val="1337534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19</a:t>
            </a:fld>
            <a:endParaRPr lang="en-GB"/>
          </a:p>
        </p:txBody>
      </p:sp>
    </p:spTree>
    <p:extLst>
      <p:ext uri="{BB962C8B-B14F-4D97-AF65-F5344CB8AC3E}">
        <p14:creationId xmlns:p14="http://schemas.microsoft.com/office/powerpoint/2010/main" val="125074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Suggested speaking notes:</a:t>
            </a:r>
          </a:p>
          <a:p>
            <a:r>
              <a:rPr lang="en-GB" dirty="0"/>
              <a:t>- Who are our members? Mainly </a:t>
            </a:r>
            <a:r>
              <a:rPr lang="en-GB" dirty="0" err="1"/>
              <a:t>MoI</a:t>
            </a:r>
            <a:endParaRPr lang="en-GB" dirty="0"/>
          </a:p>
          <a:p>
            <a:pPr marL="171450" indent="-171450">
              <a:buFontTx/>
              <a:buChar char="-"/>
            </a:pPr>
            <a:r>
              <a:rPr lang="en-GB" dirty="0"/>
              <a:t>CUTA – BE fusion </a:t>
            </a:r>
            <a:r>
              <a:rPr lang="en-GB" dirty="0" err="1"/>
              <a:t>center</a:t>
            </a:r>
            <a:endParaRPr lang="en-GB" dirty="0"/>
          </a:p>
          <a:p>
            <a:pPr marL="171450" indent="-171450">
              <a:buFontTx/>
              <a:buChar char="-"/>
            </a:pPr>
            <a:r>
              <a:rPr lang="en-GB" dirty="0"/>
              <a:t>RICU – UK HO</a:t>
            </a:r>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2</a:t>
            </a:fld>
            <a:endParaRPr lang="en-GB"/>
          </a:p>
        </p:txBody>
      </p:sp>
    </p:spTree>
    <p:extLst>
      <p:ext uri="{BB962C8B-B14F-4D97-AF65-F5344CB8AC3E}">
        <p14:creationId xmlns:p14="http://schemas.microsoft.com/office/powerpoint/2010/main" val="2015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dirty="0"/>
              <a:t>3 pillars of activities</a:t>
            </a:r>
          </a:p>
          <a:p>
            <a:pPr marL="0" indent="0">
              <a:buNone/>
            </a:pPr>
            <a:endParaRPr lang="en-US" dirty="0"/>
          </a:p>
          <a:p>
            <a:pPr marL="0" indent="0">
              <a:buNone/>
            </a:pPr>
            <a:r>
              <a:rPr lang="en-US" dirty="0"/>
              <a:t>Share analysis, good practices and ideas;</a:t>
            </a:r>
          </a:p>
          <a:p>
            <a:pPr marL="0" indent="0">
              <a:buNone/>
            </a:pPr>
            <a:endParaRPr lang="en-US" dirty="0"/>
          </a:p>
          <a:p>
            <a:pPr marL="0" indent="0">
              <a:buNone/>
            </a:pPr>
            <a:r>
              <a:rPr lang="en-US" dirty="0"/>
              <a:t>Connect governments, private sector and civil society;</a:t>
            </a:r>
          </a:p>
          <a:p>
            <a:pPr marL="0" indent="0">
              <a:buNone/>
            </a:pPr>
            <a:endParaRPr lang="en-US" dirty="0"/>
          </a:p>
          <a:p>
            <a:pPr marL="0" indent="0">
              <a:buNone/>
            </a:pPr>
            <a:r>
              <a:rPr lang="en-US" dirty="0"/>
              <a:t>Collaborate to produce insights and responses.</a:t>
            </a:r>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3</a:t>
            </a:fld>
            <a:endParaRPr lang="en-GB"/>
          </a:p>
        </p:txBody>
      </p:sp>
    </p:spTree>
    <p:extLst>
      <p:ext uri="{BB962C8B-B14F-4D97-AF65-F5344CB8AC3E}">
        <p14:creationId xmlns:p14="http://schemas.microsoft.com/office/powerpoint/2010/main" val="72818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4</a:t>
            </a:fld>
            <a:endParaRPr lang="en-GB"/>
          </a:p>
        </p:txBody>
      </p:sp>
    </p:spTree>
    <p:extLst>
      <p:ext uri="{BB962C8B-B14F-4D97-AF65-F5344CB8AC3E}">
        <p14:creationId xmlns:p14="http://schemas.microsoft.com/office/powerpoint/2010/main" val="364566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5</a:t>
            </a:fld>
            <a:endParaRPr lang="en-GB"/>
          </a:p>
        </p:txBody>
      </p:sp>
    </p:spTree>
    <p:extLst>
      <p:ext uri="{BB962C8B-B14F-4D97-AF65-F5344CB8AC3E}">
        <p14:creationId xmlns:p14="http://schemas.microsoft.com/office/powerpoint/2010/main" val="29446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7</a:t>
            </a:fld>
            <a:endParaRPr lang="en-GB"/>
          </a:p>
        </p:txBody>
      </p:sp>
    </p:spTree>
    <p:extLst>
      <p:ext uri="{BB962C8B-B14F-4D97-AF65-F5344CB8AC3E}">
        <p14:creationId xmlns:p14="http://schemas.microsoft.com/office/powerpoint/2010/main" val="135116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In January 2019 the ESCN launched a Research &amp; Analysis Working Group to explore several of the communications challenges listed in the ESCN Problem Set Paper (May 2017): ‘</a:t>
            </a:r>
            <a:r>
              <a:rPr lang="en-GB" sz="900" b="1" kern="1200" dirty="0">
                <a:solidFill>
                  <a:schemeClr val="tx1"/>
                </a:solidFill>
                <a:effectLst/>
                <a:latin typeface="+mn-lt"/>
                <a:ea typeface="+mn-ea"/>
                <a:cs typeface="+mn-cs"/>
              </a:rPr>
              <a:t>Daesh’, ‘Al Qaeda and other Jihadi Groups’ and ‘Operating Networks’.</a:t>
            </a:r>
            <a:endParaRPr lang="en-US" sz="900" b="1" kern="1200" dirty="0">
              <a:solidFill>
                <a:schemeClr val="tx1"/>
              </a:solidFill>
              <a:effectLst/>
              <a:latin typeface="+mn-lt"/>
              <a:ea typeface="+mn-ea"/>
              <a:cs typeface="+mn-cs"/>
            </a:endParaRPr>
          </a:p>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8</a:t>
            </a:fld>
            <a:endParaRPr lang="en-GB"/>
          </a:p>
        </p:txBody>
      </p:sp>
    </p:spTree>
    <p:extLst>
      <p:ext uri="{BB962C8B-B14F-4D97-AF65-F5344CB8AC3E}">
        <p14:creationId xmlns:p14="http://schemas.microsoft.com/office/powerpoint/2010/main" val="286563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dirty="0"/>
              <a:t>CONTEXT</a:t>
            </a:r>
          </a:p>
          <a:p>
            <a:pPr marL="0" indent="0">
              <a:buNone/>
            </a:pPr>
            <a:r>
              <a:rPr lang="en-US" dirty="0"/>
              <a:t>Territorial defeat of Daesh and (re)emergence of other Jihadi groups;</a:t>
            </a:r>
          </a:p>
          <a:p>
            <a:pPr marL="0" indent="0">
              <a:buNone/>
            </a:pPr>
            <a:endParaRPr lang="en-US" dirty="0"/>
          </a:p>
          <a:p>
            <a:pPr marL="0" indent="0">
              <a:buNone/>
            </a:pPr>
            <a:r>
              <a:rPr lang="en-US" dirty="0"/>
              <a:t>LOOKING BEYOND DAESH</a:t>
            </a:r>
          </a:p>
          <a:p>
            <a:pPr marL="0" indent="0">
              <a:buNone/>
            </a:pPr>
            <a:r>
              <a:rPr lang="en-GB" dirty="0"/>
              <a:t>Communications challenge posed by Jihadi groups;</a:t>
            </a:r>
          </a:p>
          <a:p>
            <a:pPr marL="0" indent="0">
              <a:buNone/>
            </a:pPr>
            <a:endParaRPr lang="en-US" noProof="0" dirty="0"/>
          </a:p>
          <a:p>
            <a:pPr marL="0" indent="0">
              <a:buNone/>
            </a:pPr>
            <a:r>
              <a:rPr lang="en-US" noProof="0" dirty="0"/>
              <a:t>DO GROUPS REALLY MATTER (mixed sources of jihadi propaganda)</a:t>
            </a:r>
          </a:p>
          <a:p>
            <a:pPr marL="0" indent="0">
              <a:buNone/>
            </a:pPr>
            <a:r>
              <a:rPr lang="en-US" dirty="0"/>
              <a:t>Focus on</a:t>
            </a:r>
            <a:r>
              <a:rPr lang="en-GB" dirty="0"/>
              <a:t> individuals and audiences;</a:t>
            </a:r>
          </a:p>
          <a:p>
            <a:pPr marL="0" indent="0">
              <a:buNone/>
            </a:pPr>
            <a:endParaRPr lang="en-GB" dirty="0"/>
          </a:p>
          <a:p>
            <a:pPr marL="0" indent="0">
              <a:buNone/>
            </a:pPr>
            <a:r>
              <a:rPr lang="en-GB" dirty="0"/>
              <a:t>OBJECTIVE AND AUDIENCE OF THE PAPER</a:t>
            </a:r>
          </a:p>
          <a:p>
            <a:pPr marL="0" indent="0">
              <a:buNone/>
            </a:pPr>
            <a:r>
              <a:rPr lang="en-GB" dirty="0"/>
              <a:t>Provide insight and recommendations to policy makers.</a:t>
            </a:r>
          </a:p>
          <a:p>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9</a:t>
            </a:fld>
            <a:endParaRPr lang="en-GB"/>
          </a:p>
        </p:txBody>
      </p:sp>
    </p:spTree>
    <p:extLst>
      <p:ext uri="{BB962C8B-B14F-4D97-AF65-F5344CB8AC3E}">
        <p14:creationId xmlns:p14="http://schemas.microsoft.com/office/powerpoint/2010/main" val="3467149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900" b="0" kern="1200" dirty="0">
                <a:solidFill>
                  <a:schemeClr val="tx1"/>
                </a:solidFill>
                <a:effectLst/>
                <a:latin typeface="+mn-lt"/>
                <a:ea typeface="+mn-ea"/>
                <a:cs typeface="+mn-cs"/>
              </a:rPr>
              <a:t>WG: </a:t>
            </a:r>
            <a:r>
              <a:rPr lang="en-GB" sz="900" b="1" kern="1200" dirty="0">
                <a:solidFill>
                  <a:schemeClr val="tx1"/>
                </a:solidFill>
                <a:effectLst/>
                <a:latin typeface="+mn-lt"/>
                <a:ea typeface="+mn-ea"/>
                <a:cs typeface="+mn-cs"/>
              </a:rPr>
              <a:t>14 Member States</a:t>
            </a:r>
            <a:r>
              <a:rPr lang="en-GB" sz="900" kern="1200" dirty="0">
                <a:solidFill>
                  <a:schemeClr val="tx1"/>
                </a:solidFill>
                <a:effectLst/>
                <a:latin typeface="+mn-lt"/>
                <a:ea typeface="+mn-ea"/>
                <a:cs typeface="+mn-cs"/>
              </a:rPr>
              <a:t> (DE, ES, DK, BE, FI, UK, SE, PT, EL, BG, HU, MT, RO, IT) </a:t>
            </a:r>
            <a:r>
              <a:rPr lang="en-GB" sz="900" b="1" kern="1200" dirty="0">
                <a:solidFill>
                  <a:schemeClr val="tx1"/>
                </a:solidFill>
                <a:effectLst/>
                <a:latin typeface="+mn-lt"/>
                <a:ea typeface="+mn-ea"/>
                <a:cs typeface="+mn-cs"/>
              </a:rPr>
              <a:t>and 4 Institutions</a:t>
            </a:r>
            <a:r>
              <a:rPr lang="en-GB" sz="900" kern="1200" dirty="0">
                <a:solidFill>
                  <a:schemeClr val="tx1"/>
                </a:solidFill>
                <a:effectLst/>
                <a:latin typeface="+mn-lt"/>
                <a:ea typeface="+mn-ea"/>
                <a:cs typeface="+mn-cs"/>
              </a:rPr>
              <a:t> (Europol, EEAS, EUCTC and GCCC) joined the Working Group and met in Madrid in February 2019. </a:t>
            </a:r>
          </a:p>
          <a:p>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NM9: In May 2019, an ESCN Thematic Event on ‘Jihadi Influence in Europe’ brought together governments, civil society and private sector to assess the current jihadi threat in Europe and explore potential avenues of response. </a:t>
            </a:r>
            <a:endParaRPr lang="en-US" sz="900" kern="1200" dirty="0">
              <a:solidFill>
                <a:schemeClr val="tx1"/>
              </a:solidFill>
              <a:effectLst/>
              <a:latin typeface="+mn-lt"/>
              <a:ea typeface="+mn-ea"/>
              <a:cs typeface="+mn-cs"/>
            </a:endParaRPr>
          </a:p>
          <a:p>
            <a:endParaRPr lang="en-GB" dirty="0"/>
          </a:p>
          <a:p>
            <a:r>
              <a:rPr lang="en-GB" dirty="0"/>
              <a:t>External research: ethnographic study to assess </a:t>
            </a:r>
            <a:r>
              <a:rPr lang="en-US" sz="900" b="0" i="0" u="none" strike="noStrike" kern="1200" dirty="0">
                <a:solidFill>
                  <a:schemeClr val="tx1"/>
                </a:solidFill>
                <a:effectLst/>
                <a:latin typeface="+mn-lt"/>
                <a:ea typeface="+mn-ea"/>
                <a:cs typeface="+mn-cs"/>
              </a:rPr>
              <a:t>what (online and offline) influences, by whom and how, have a positive or negative effect on the attitudes of young Muslims in Brussels.</a:t>
            </a:r>
            <a:endParaRPr lang="en-GB" dirty="0"/>
          </a:p>
        </p:txBody>
      </p:sp>
      <p:sp>
        <p:nvSpPr>
          <p:cNvPr id="4" name="Tijdelijke aanduiding voor dianummer 3"/>
          <p:cNvSpPr>
            <a:spLocks noGrp="1"/>
          </p:cNvSpPr>
          <p:nvPr>
            <p:ph type="sldNum" sz="quarter" idx="10"/>
          </p:nvPr>
        </p:nvSpPr>
        <p:spPr/>
        <p:txBody>
          <a:bodyPr/>
          <a:lstStyle/>
          <a:p>
            <a:fld id="{2A2A87AB-E9C2-7247-9EF4-5D4D27E4E7CF}" type="slidenum">
              <a:rPr lang="en-GB" smtClean="0"/>
              <a:t>10</a:t>
            </a:fld>
            <a:endParaRPr lang="en-GB"/>
          </a:p>
        </p:txBody>
      </p:sp>
    </p:spTree>
    <p:extLst>
      <p:ext uri="{BB962C8B-B14F-4D97-AF65-F5344CB8AC3E}">
        <p14:creationId xmlns:p14="http://schemas.microsoft.com/office/powerpoint/2010/main" val="2228963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bg1"/>
        </a:solidFill>
        <a:effectLst/>
      </p:bgPr>
    </p:bg>
    <p:spTree>
      <p:nvGrpSpPr>
        <p:cNvPr id="1" name=""/>
        <p:cNvGrpSpPr/>
        <p:nvPr/>
      </p:nvGrpSpPr>
      <p:grpSpPr>
        <a:xfrm>
          <a:off x="0" y="0"/>
          <a:ext cx="0" cy="0"/>
          <a:chOff x="0" y="0"/>
          <a:chExt cx="0" cy="0"/>
        </a:xfrm>
      </p:grpSpPr>
      <p:pic>
        <p:nvPicPr>
          <p:cNvPr id="18" name="Afbeelding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9557" y="4380405"/>
            <a:ext cx="2444443" cy="763164"/>
          </a:xfrm>
          <a:prstGeom prst="rect">
            <a:avLst/>
          </a:prstGeom>
          <a:solidFill>
            <a:srgbClr val="FFFFFF"/>
          </a:solidFill>
        </p:spPr>
      </p:pic>
      <p:pic>
        <p:nvPicPr>
          <p:cNvPr id="16" name="Afbeelding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655062" cy="5143500"/>
          </a:xfrm>
          <a:prstGeom prst="rect">
            <a:avLst/>
          </a:prstGeom>
        </p:spPr>
      </p:pic>
      <p:sp>
        <p:nvSpPr>
          <p:cNvPr id="2" name="Titel 1"/>
          <p:cNvSpPr>
            <a:spLocks noGrp="1"/>
          </p:cNvSpPr>
          <p:nvPr>
            <p:ph type="ctrTitle" hasCustomPrompt="1"/>
          </p:nvPr>
        </p:nvSpPr>
        <p:spPr>
          <a:xfrm>
            <a:off x="2153055" y="2311465"/>
            <a:ext cx="5696401" cy="1790700"/>
          </a:xfrm>
          <a:noFill/>
        </p:spPr>
        <p:txBody>
          <a:bodyPr anchor="t">
            <a:noAutofit/>
          </a:bodyPr>
          <a:lstStyle>
            <a:lvl1pPr algn="l">
              <a:lnSpc>
                <a:spcPct val="80000"/>
              </a:lnSpc>
              <a:defRPr sz="3700" b="0">
                <a:solidFill>
                  <a:schemeClr val="tx1"/>
                </a:solidFill>
              </a:defRPr>
            </a:lvl1pPr>
          </a:lstStyle>
          <a:p>
            <a:r>
              <a:rPr lang="nl-NL" dirty="0"/>
              <a:t>PRESENTATION</a:t>
            </a:r>
            <a:br>
              <a:rPr lang="nl-NL" dirty="0"/>
            </a:br>
            <a:r>
              <a:rPr lang="nl-NL" dirty="0"/>
              <a:t>HEADLINE</a:t>
            </a:r>
            <a:endParaRPr lang="en-GB" dirty="0"/>
          </a:p>
        </p:txBody>
      </p:sp>
      <p:sp>
        <p:nvSpPr>
          <p:cNvPr id="3" name="Ondertitel 2"/>
          <p:cNvSpPr>
            <a:spLocks noGrp="1"/>
          </p:cNvSpPr>
          <p:nvPr>
            <p:ph type="subTitle" idx="1" hasCustomPrompt="1"/>
          </p:nvPr>
        </p:nvSpPr>
        <p:spPr>
          <a:xfrm>
            <a:off x="2153054" y="1179120"/>
            <a:ext cx="5696401" cy="1073656"/>
          </a:xfrm>
        </p:spPr>
        <p:txBody>
          <a:bodyPr anchor="b">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PRESENTATION PREHEADER</a:t>
            </a:r>
            <a:endParaRPr lang="en-GB" dirty="0"/>
          </a:p>
        </p:txBody>
      </p:sp>
      <p:sp>
        <p:nvSpPr>
          <p:cNvPr id="13" name="Tijdelijke aanduiding voor datum 3"/>
          <p:cNvSpPr>
            <a:spLocks noGrp="1"/>
          </p:cNvSpPr>
          <p:nvPr>
            <p:ph type="dt" sz="half" idx="2"/>
          </p:nvPr>
        </p:nvSpPr>
        <p:spPr>
          <a:xfrm>
            <a:off x="2153054" y="4991343"/>
            <a:ext cx="416312" cy="152157"/>
          </a:xfrm>
          <a:prstGeom prst="rect">
            <a:avLst/>
          </a:prstGeom>
        </p:spPr>
        <p:txBody>
          <a:bodyPr vert="horz" lIns="0" tIns="0" rIns="0" bIns="0" rtlCol="0" anchor="t"/>
          <a:lstStyle>
            <a:lvl1pPr algn="l">
              <a:defRPr sz="450" b="0" i="0">
                <a:solidFill>
                  <a:schemeClr val="tx2"/>
                </a:solidFill>
                <a:latin typeface="Corbel" charset="0"/>
                <a:ea typeface="Corbel" charset="0"/>
                <a:cs typeface="Corbel" charset="0"/>
              </a:defRPr>
            </a:lvl1pPr>
          </a:lstStyle>
          <a:p>
            <a:fld id="{F9E076E1-B2A4-004E-BD04-FEE160B29217}" type="datetime1">
              <a:rPr lang="nl-BE" smtClean="0"/>
              <a:t>27/06/19</a:t>
            </a:fld>
            <a:endParaRPr lang="en-GB" dirty="0"/>
          </a:p>
        </p:txBody>
      </p:sp>
      <p:sp>
        <p:nvSpPr>
          <p:cNvPr id="14" name="Tijdelijke aanduiding voor voettekst 4"/>
          <p:cNvSpPr>
            <a:spLocks noGrp="1"/>
          </p:cNvSpPr>
          <p:nvPr>
            <p:ph type="ftr" sz="quarter" idx="3"/>
          </p:nvPr>
        </p:nvSpPr>
        <p:spPr>
          <a:xfrm>
            <a:off x="2456796" y="4990844"/>
            <a:ext cx="4531450" cy="152656"/>
          </a:xfrm>
          <a:prstGeom prst="rect">
            <a:avLst/>
          </a:prstGeom>
        </p:spPr>
        <p:txBody>
          <a:bodyPr vert="horz" lIns="0" tIns="0" rIns="0" bIns="0" rtlCol="0" anchor="t"/>
          <a:lstStyle>
            <a:lvl1pPr algn="l">
              <a:defRPr sz="450" b="1">
                <a:solidFill>
                  <a:schemeClr val="tx2"/>
                </a:solidFill>
                <a:latin typeface="Corbel" charset="0"/>
                <a:ea typeface="Corbel" charset="0"/>
                <a:cs typeface="Corbel" charset="0"/>
              </a:defRPr>
            </a:lvl1pPr>
          </a:lstStyle>
          <a:p>
            <a:r>
              <a:rPr lang="en-GB"/>
              <a:t>Footer</a:t>
            </a:r>
            <a:endParaRPr lang="en-GB" dirty="0"/>
          </a:p>
        </p:txBody>
      </p:sp>
    </p:spTree>
    <p:extLst>
      <p:ext uri="{BB962C8B-B14F-4D97-AF65-F5344CB8AC3E}">
        <p14:creationId xmlns:p14="http://schemas.microsoft.com/office/powerpoint/2010/main" val="205970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ntent blu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3" y="212400"/>
            <a:ext cx="3891600" cy="4932014"/>
          </a:xfrm>
          <a:prstGeom prst="rect">
            <a:avLst/>
          </a:prstGeom>
        </p:spPr>
      </p:pic>
      <p:sp>
        <p:nvSpPr>
          <p:cNvPr id="2" name="Titel 1"/>
          <p:cNvSpPr>
            <a:spLocks noGrp="1"/>
          </p:cNvSpPr>
          <p:nvPr>
            <p:ph type="title" hasCustomPrompt="1"/>
          </p:nvPr>
        </p:nvSpPr>
        <p:spPr>
          <a:xfrm>
            <a:off x="2152800" y="0"/>
            <a:ext cx="6683644" cy="972000"/>
          </a:xfrm>
        </p:spPr>
        <p:txBody>
          <a:bodyPr>
            <a:noAutofit/>
          </a:bodyPr>
          <a:lstStyle/>
          <a:p>
            <a:r>
              <a:rPr lang="nl-NL" dirty="0"/>
              <a:t>HERE COMES A GREAT TITLE</a:t>
            </a:r>
            <a:endParaRPr lang="en-GB" dirty="0"/>
          </a:p>
        </p:txBody>
      </p:sp>
      <p:sp>
        <p:nvSpPr>
          <p:cNvPr id="3" name="Tijdelijke aanduiding voor datum 2"/>
          <p:cNvSpPr>
            <a:spLocks noGrp="1"/>
          </p:cNvSpPr>
          <p:nvPr>
            <p:ph type="dt" sz="half" idx="10"/>
          </p:nvPr>
        </p:nvSpPr>
        <p:spPr>
          <a:xfrm>
            <a:off x="2152800" y="4991343"/>
            <a:ext cx="416312" cy="152157"/>
          </a:xfrm>
        </p:spPr>
        <p:txBody>
          <a:bodyPr/>
          <a:lstStyle>
            <a:lvl1pPr>
              <a:defRPr>
                <a:solidFill>
                  <a:schemeClr val="tx1"/>
                </a:solidFill>
              </a:defRPr>
            </a:lvl1pPr>
          </a:lstStyle>
          <a:p>
            <a:fld id="{D742886A-03FF-8440-A372-7D2C3CED5539}" type="datetime1">
              <a:rPr lang="nl-BE" smtClean="0"/>
              <a:t>27/06/19</a:t>
            </a:fld>
            <a:endParaRPr lang="en-GB" dirty="0"/>
          </a:p>
        </p:txBody>
      </p:sp>
      <p:sp>
        <p:nvSpPr>
          <p:cNvPr id="4" name="Tijdelijke aanduiding voor voettekst 3"/>
          <p:cNvSpPr>
            <a:spLocks noGrp="1"/>
          </p:cNvSpPr>
          <p:nvPr>
            <p:ph type="ftr" sz="quarter" idx="11"/>
          </p:nvPr>
        </p:nvSpPr>
        <p:spPr>
          <a:xfrm>
            <a:off x="2456542"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800" y="1677600"/>
            <a:ext cx="3240000" cy="2289400"/>
          </a:xfrm>
        </p:spPr>
        <p:txBody>
          <a:bodyPr>
            <a:noAutofit/>
          </a:bodyPr>
          <a:lstStyle>
            <a:lvl1pPr marL="134541" indent="-134541">
              <a:buFont typeface="Arial" charset="0"/>
              <a:buChar char="•"/>
              <a:defRPr/>
            </a:lvl1pPr>
            <a:lvl2pPr marL="269081" indent="-134541">
              <a:buFont typeface="Arial" charset="0"/>
              <a:buChar char="•"/>
              <a:defRPr/>
            </a:lvl2pPr>
            <a:lvl3pPr marL="403622" indent="-134541">
              <a:buFont typeface="Arial" charset="0"/>
              <a:buChar char="•"/>
              <a:defRPr/>
            </a:lvl3pPr>
            <a:lvl4pPr marL="533400" indent="-129779">
              <a:buFont typeface="Arial" charset="0"/>
              <a:buChar char="•"/>
              <a:defRPr/>
            </a:lvl4pPr>
            <a:lvl5pPr marL="667941" indent="-134541">
              <a:buFont typeface="Arial" charset="0"/>
              <a:buChar cha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800" y="972000"/>
            <a:ext cx="6683644"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596444" y="1677600"/>
            <a:ext cx="3240000" cy="2289175"/>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ontent burgundy">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 y="212400"/>
            <a:ext cx="3891600" cy="4932013"/>
          </a:xfrm>
          <a:prstGeom prst="rect">
            <a:avLst/>
          </a:prstGeom>
        </p:spPr>
      </p:pic>
      <p:sp>
        <p:nvSpPr>
          <p:cNvPr id="2" name="Titel 1"/>
          <p:cNvSpPr>
            <a:spLocks noGrp="1"/>
          </p:cNvSpPr>
          <p:nvPr>
            <p:ph type="title" hasCustomPrompt="1"/>
          </p:nvPr>
        </p:nvSpPr>
        <p:spPr>
          <a:xfrm>
            <a:off x="2152800" y="0"/>
            <a:ext cx="6683644" cy="972000"/>
          </a:xfrm>
        </p:spPr>
        <p:txBody>
          <a:bodyPr>
            <a:noAutofit/>
          </a:bodyPr>
          <a:lstStyle/>
          <a:p>
            <a:r>
              <a:rPr lang="nl-NL" dirty="0"/>
              <a:t>HERE COMES A GREAT TITLE</a:t>
            </a:r>
            <a:endParaRPr lang="en-GB" dirty="0"/>
          </a:p>
        </p:txBody>
      </p:sp>
      <p:sp>
        <p:nvSpPr>
          <p:cNvPr id="3" name="Tijdelijke aanduiding voor datum 2"/>
          <p:cNvSpPr>
            <a:spLocks noGrp="1"/>
          </p:cNvSpPr>
          <p:nvPr>
            <p:ph type="dt" sz="half" idx="10"/>
          </p:nvPr>
        </p:nvSpPr>
        <p:spPr>
          <a:xfrm>
            <a:off x="2152800" y="4991343"/>
            <a:ext cx="416312" cy="152157"/>
          </a:xfrm>
        </p:spPr>
        <p:txBody>
          <a:bodyPr/>
          <a:lstStyle>
            <a:lvl1pPr>
              <a:defRPr>
                <a:solidFill>
                  <a:schemeClr val="tx1"/>
                </a:solidFill>
              </a:defRPr>
            </a:lvl1pPr>
          </a:lstStyle>
          <a:p>
            <a:fld id="{119CF74E-019E-1643-93F5-17D4CD1C8E9B}" type="datetime1">
              <a:rPr lang="nl-BE" smtClean="0"/>
              <a:t>27/06/19</a:t>
            </a:fld>
            <a:endParaRPr lang="en-GB" dirty="0"/>
          </a:p>
        </p:txBody>
      </p:sp>
      <p:sp>
        <p:nvSpPr>
          <p:cNvPr id="4" name="Tijdelijke aanduiding voor voettekst 3"/>
          <p:cNvSpPr>
            <a:spLocks noGrp="1"/>
          </p:cNvSpPr>
          <p:nvPr>
            <p:ph type="ftr" sz="quarter" idx="11"/>
          </p:nvPr>
        </p:nvSpPr>
        <p:spPr>
          <a:xfrm>
            <a:off x="2456542"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800" y="1677600"/>
            <a:ext cx="3240000" cy="2289400"/>
          </a:xfrm>
        </p:spPr>
        <p:txBody>
          <a:bodyPr>
            <a:noAutofit/>
          </a:bodyPr>
          <a:lstStyle>
            <a:lvl1pPr marL="134541" indent="-134541">
              <a:buFont typeface="Arial" charset="0"/>
              <a:buChar char="•"/>
              <a:defRPr/>
            </a:lvl1pPr>
            <a:lvl2pPr marL="269081" indent="-134541">
              <a:buFont typeface="Arial" charset="0"/>
              <a:buChar char="•"/>
              <a:defRPr/>
            </a:lvl2pPr>
            <a:lvl3pPr marL="403622" indent="-134541">
              <a:buFont typeface="Arial" charset="0"/>
              <a:buChar char="•"/>
              <a:defRPr/>
            </a:lvl3pPr>
            <a:lvl4pPr marL="533400" indent="-129779">
              <a:buFont typeface="Arial" charset="0"/>
              <a:buChar char="•"/>
              <a:defRPr/>
            </a:lvl4pPr>
            <a:lvl5pPr marL="667941" indent="-134541">
              <a:buFont typeface="Arial" charset="0"/>
              <a:buChar cha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800" y="972000"/>
            <a:ext cx="6683644"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596444" y="1677600"/>
            <a:ext cx="3240000" cy="2289175"/>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ntent green">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2400"/>
            <a:ext cx="3891600" cy="4932013"/>
          </a:xfrm>
          <a:prstGeom prst="rect">
            <a:avLst/>
          </a:prstGeom>
        </p:spPr>
      </p:pic>
      <p:sp>
        <p:nvSpPr>
          <p:cNvPr id="2" name="Titel 1"/>
          <p:cNvSpPr>
            <a:spLocks noGrp="1"/>
          </p:cNvSpPr>
          <p:nvPr>
            <p:ph type="title" hasCustomPrompt="1"/>
          </p:nvPr>
        </p:nvSpPr>
        <p:spPr>
          <a:xfrm>
            <a:off x="2152800" y="0"/>
            <a:ext cx="6683644" cy="972000"/>
          </a:xfrm>
        </p:spPr>
        <p:txBody>
          <a:bodyPr>
            <a:noAutofit/>
          </a:bodyPr>
          <a:lstStyle/>
          <a:p>
            <a:r>
              <a:rPr lang="nl-NL" dirty="0"/>
              <a:t>HERE COMES A GREAT TITLE</a:t>
            </a:r>
            <a:endParaRPr lang="en-GB" dirty="0"/>
          </a:p>
        </p:txBody>
      </p:sp>
      <p:sp>
        <p:nvSpPr>
          <p:cNvPr id="3" name="Tijdelijke aanduiding voor datum 2"/>
          <p:cNvSpPr>
            <a:spLocks noGrp="1"/>
          </p:cNvSpPr>
          <p:nvPr>
            <p:ph type="dt" sz="half" idx="10"/>
          </p:nvPr>
        </p:nvSpPr>
        <p:spPr>
          <a:xfrm>
            <a:off x="2152800" y="4991343"/>
            <a:ext cx="416312" cy="152157"/>
          </a:xfrm>
        </p:spPr>
        <p:txBody>
          <a:bodyPr/>
          <a:lstStyle>
            <a:lvl1pPr>
              <a:defRPr>
                <a:solidFill>
                  <a:schemeClr val="tx1"/>
                </a:solidFill>
              </a:defRPr>
            </a:lvl1pPr>
          </a:lstStyle>
          <a:p>
            <a:fld id="{0EFD6851-385F-604A-A2CE-50AD310943F0}" type="datetime1">
              <a:rPr lang="nl-BE" smtClean="0"/>
              <a:t>27/06/19</a:t>
            </a:fld>
            <a:endParaRPr lang="en-GB" dirty="0"/>
          </a:p>
        </p:txBody>
      </p:sp>
      <p:sp>
        <p:nvSpPr>
          <p:cNvPr id="4" name="Tijdelijke aanduiding voor voettekst 3"/>
          <p:cNvSpPr>
            <a:spLocks noGrp="1"/>
          </p:cNvSpPr>
          <p:nvPr>
            <p:ph type="ftr" sz="quarter" idx="11"/>
          </p:nvPr>
        </p:nvSpPr>
        <p:spPr>
          <a:xfrm>
            <a:off x="2456542"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800" y="1677600"/>
            <a:ext cx="3240000" cy="2289400"/>
          </a:xfrm>
        </p:spPr>
        <p:txBody>
          <a:bodyPr>
            <a:noAutofit/>
          </a:bodyPr>
          <a:lstStyle>
            <a:lvl1pPr marL="134541" indent="-134541">
              <a:buFont typeface="Arial" charset="0"/>
              <a:buChar char="•"/>
              <a:defRPr/>
            </a:lvl1pPr>
            <a:lvl2pPr marL="269081" indent="-134541">
              <a:buFont typeface="Arial" charset="0"/>
              <a:buChar char="•"/>
              <a:defRPr/>
            </a:lvl2pPr>
            <a:lvl3pPr marL="403622" indent="-134541">
              <a:buFont typeface="Arial" charset="0"/>
              <a:buChar char="•"/>
              <a:defRPr/>
            </a:lvl3pPr>
            <a:lvl4pPr marL="533400" indent="-129779">
              <a:buFont typeface="Arial" charset="0"/>
              <a:buChar char="•"/>
              <a:defRPr/>
            </a:lvl4pPr>
            <a:lvl5pPr marL="667941" indent="-134541">
              <a:buFont typeface="Arial" charset="0"/>
              <a:buChar cha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800" y="972000"/>
            <a:ext cx="6683644"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596444" y="1677600"/>
            <a:ext cx="3240000" cy="2289175"/>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uble content purpl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2400"/>
            <a:ext cx="3891600" cy="4932013"/>
          </a:xfrm>
          <a:prstGeom prst="rect">
            <a:avLst/>
          </a:prstGeom>
        </p:spPr>
      </p:pic>
      <p:sp>
        <p:nvSpPr>
          <p:cNvPr id="2" name="Titel 1"/>
          <p:cNvSpPr>
            <a:spLocks noGrp="1"/>
          </p:cNvSpPr>
          <p:nvPr>
            <p:ph type="title" hasCustomPrompt="1"/>
          </p:nvPr>
        </p:nvSpPr>
        <p:spPr>
          <a:xfrm>
            <a:off x="2152800" y="0"/>
            <a:ext cx="6683644" cy="972000"/>
          </a:xfrm>
        </p:spPr>
        <p:txBody>
          <a:bodyPr>
            <a:noAutofit/>
          </a:bodyPr>
          <a:lstStyle/>
          <a:p>
            <a:r>
              <a:rPr lang="nl-NL" dirty="0"/>
              <a:t>HERE COMES A GREAT TITLE</a:t>
            </a:r>
            <a:endParaRPr lang="en-GB" dirty="0"/>
          </a:p>
        </p:txBody>
      </p:sp>
      <p:sp>
        <p:nvSpPr>
          <p:cNvPr id="3" name="Tijdelijke aanduiding voor datum 2"/>
          <p:cNvSpPr>
            <a:spLocks noGrp="1"/>
          </p:cNvSpPr>
          <p:nvPr>
            <p:ph type="dt" sz="half" idx="10"/>
          </p:nvPr>
        </p:nvSpPr>
        <p:spPr>
          <a:xfrm>
            <a:off x="2152800" y="4991343"/>
            <a:ext cx="416312" cy="152157"/>
          </a:xfrm>
        </p:spPr>
        <p:txBody>
          <a:bodyPr/>
          <a:lstStyle>
            <a:lvl1pPr>
              <a:defRPr>
                <a:solidFill>
                  <a:schemeClr val="tx1"/>
                </a:solidFill>
              </a:defRPr>
            </a:lvl1pPr>
          </a:lstStyle>
          <a:p>
            <a:fld id="{B954D8C9-01E9-BA4A-AD64-05C3A0CA18B2}" type="datetime1">
              <a:rPr lang="nl-BE" smtClean="0"/>
              <a:t>27/06/19</a:t>
            </a:fld>
            <a:endParaRPr lang="en-GB" dirty="0"/>
          </a:p>
        </p:txBody>
      </p:sp>
      <p:sp>
        <p:nvSpPr>
          <p:cNvPr id="4" name="Tijdelijke aanduiding voor voettekst 3"/>
          <p:cNvSpPr>
            <a:spLocks noGrp="1"/>
          </p:cNvSpPr>
          <p:nvPr>
            <p:ph type="ftr" sz="quarter" idx="11"/>
          </p:nvPr>
        </p:nvSpPr>
        <p:spPr>
          <a:xfrm>
            <a:off x="2456542"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800" y="1677600"/>
            <a:ext cx="3240000" cy="2289400"/>
          </a:xfrm>
        </p:spPr>
        <p:txBody>
          <a:bodyPr>
            <a:noAutofit/>
          </a:bodyPr>
          <a:lstStyle>
            <a:lvl1pPr marL="134541" indent="-134541">
              <a:buFont typeface="Arial" charset="0"/>
              <a:buChar char="•"/>
              <a:defRPr/>
            </a:lvl1pPr>
            <a:lvl2pPr marL="269081" indent="-134541">
              <a:buFont typeface="Arial" charset="0"/>
              <a:buChar char="•"/>
              <a:defRPr/>
            </a:lvl2pPr>
            <a:lvl3pPr marL="403622" indent="-134541">
              <a:buFont typeface="Arial" charset="0"/>
              <a:buChar char="•"/>
              <a:defRPr/>
            </a:lvl3pPr>
            <a:lvl4pPr marL="533400" indent="-129779">
              <a:buFont typeface="Arial" charset="0"/>
              <a:buChar char="•"/>
              <a:defRPr/>
            </a:lvl4pPr>
            <a:lvl5pPr marL="667941" indent="-134541">
              <a:buFont typeface="Arial" charset="0"/>
              <a:buChar char="•"/>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800" y="972000"/>
            <a:ext cx="6683644"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596444" y="1677600"/>
            <a:ext cx="3240000" cy="2289175"/>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75999" y="1080000"/>
            <a:ext cx="3420000" cy="720000"/>
          </a:xfrm>
        </p:spPr>
        <p:txBody>
          <a:bodyPr>
            <a:noAutofit/>
          </a:bodyPr>
          <a:lstStyle>
            <a:lvl1pPr>
              <a:defRPr sz="2000"/>
            </a:lvl1pPr>
          </a:lstStyle>
          <a:p>
            <a:r>
              <a:rPr lang="nl-NL" dirty="0"/>
              <a:t>IMAGE SLIDE</a:t>
            </a:r>
            <a:endParaRPr lang="en-GB" dirty="0"/>
          </a:p>
        </p:txBody>
      </p:sp>
      <p:sp>
        <p:nvSpPr>
          <p:cNvPr id="9" name="Tijdelijke aanduiding voor tekst 8"/>
          <p:cNvSpPr>
            <a:spLocks noGrp="1"/>
          </p:cNvSpPr>
          <p:nvPr>
            <p:ph type="body" sz="quarter" idx="14" hasCustomPrompt="1"/>
          </p:nvPr>
        </p:nvSpPr>
        <p:spPr>
          <a:xfrm>
            <a:off x="5076000" y="1804124"/>
            <a:ext cx="3419999"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5763481B-C103-7749-A021-F72902225B7D}"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8" name="Tijdelijke aanduiding voor inhoud 7"/>
          <p:cNvSpPr>
            <a:spLocks noGrp="1"/>
          </p:cNvSpPr>
          <p:nvPr>
            <p:ph sz="quarter" idx="15"/>
          </p:nvPr>
        </p:nvSpPr>
        <p:spPr>
          <a:xfrm>
            <a:off x="5076000" y="2247625"/>
            <a:ext cx="3419999" cy="1055050"/>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3" name="Tijdelijke aanduiding voor afbeelding 12"/>
          <p:cNvSpPr>
            <a:spLocks noGrp="1"/>
          </p:cNvSpPr>
          <p:nvPr>
            <p:ph type="pic" sz="quarter" idx="16" hasCustomPrompt="1"/>
          </p:nvPr>
        </p:nvSpPr>
        <p:spPr>
          <a:xfrm>
            <a:off x="0" y="0"/>
            <a:ext cx="5256000" cy="5144400"/>
          </a:xfrm>
        </p:spPr>
        <p:txBody>
          <a:bodyPr anchor="ctr"/>
          <a:lstStyle>
            <a:lvl1pPr marL="0" indent="0" algn="ctr">
              <a:buNone/>
              <a:defRPr/>
            </a:lvl1pPr>
          </a:lstStyle>
          <a:p>
            <a:r>
              <a:rPr lang="en-GB" dirty="0"/>
              <a:t>Image</a:t>
            </a:r>
          </a:p>
        </p:txBody>
      </p:sp>
      <p:sp>
        <p:nvSpPr>
          <p:cNvPr id="16" name="Tijdelijke aanduiding voor tekst 15"/>
          <p:cNvSpPr>
            <a:spLocks noGrp="1"/>
          </p:cNvSpPr>
          <p:nvPr>
            <p:ph type="body" sz="quarter" idx="17" hasCustomPrompt="1"/>
          </p:nvPr>
        </p:nvSpPr>
        <p:spPr>
          <a:xfrm>
            <a:off x="5076000" y="4174544"/>
            <a:ext cx="1978850" cy="257756"/>
          </a:xfrm>
        </p:spPr>
        <p:txBody>
          <a:bodyPr anchor="ctr">
            <a:normAutofit/>
          </a:bodyPr>
          <a:lstStyle>
            <a:lvl1pPr marL="0" indent="0">
              <a:buFont typeface="Arial" charset="0"/>
              <a:buNone/>
              <a:defRPr sz="600" b="1" i="1"/>
            </a:lvl1pPr>
          </a:lstStyle>
          <a:p>
            <a:pPr lvl="0"/>
            <a:r>
              <a:rPr lang="nl-NL" dirty="0"/>
              <a:t>Image </a:t>
            </a:r>
            <a:r>
              <a:rPr lang="nl-NL" dirty="0" err="1"/>
              <a:t>description</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080000"/>
            <a:ext cx="3048315" cy="720000"/>
          </a:xfrm>
        </p:spPr>
        <p:txBody>
          <a:bodyPr>
            <a:noAutofit/>
          </a:bodyPr>
          <a:lstStyle>
            <a:lvl1pPr>
              <a:defRPr sz="2000"/>
            </a:lvl1pPr>
          </a:lstStyle>
          <a:p>
            <a:r>
              <a:rPr lang="nl-NL" dirty="0"/>
              <a:t>IMAGE SLIDE</a:t>
            </a:r>
            <a:endParaRPr lang="en-GB" dirty="0"/>
          </a:p>
        </p:txBody>
      </p:sp>
      <p:sp>
        <p:nvSpPr>
          <p:cNvPr id="9" name="Tijdelijke aanduiding voor tekst 8"/>
          <p:cNvSpPr>
            <a:spLocks noGrp="1"/>
          </p:cNvSpPr>
          <p:nvPr>
            <p:ph type="body" sz="quarter" idx="14" hasCustomPrompt="1"/>
          </p:nvPr>
        </p:nvSpPr>
        <p:spPr>
          <a:xfrm>
            <a:off x="720000" y="1800405"/>
            <a:ext cx="3048315"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3" name="Tijdelijke aanduiding voor datum 2"/>
          <p:cNvSpPr>
            <a:spLocks noGrp="1"/>
          </p:cNvSpPr>
          <p:nvPr>
            <p:ph type="dt" sz="half" idx="10"/>
          </p:nvPr>
        </p:nvSpPr>
        <p:spPr/>
        <p:txBody>
          <a:bodyPr/>
          <a:lstStyle>
            <a:lvl1pPr>
              <a:defRPr>
                <a:solidFill>
                  <a:schemeClr val="tx2"/>
                </a:solidFill>
              </a:defRPr>
            </a:lvl1pPr>
          </a:lstStyle>
          <a:p>
            <a:fld id="{7D5FE6B5-DC8B-A149-BE4D-A195BF5E11CD}"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tx2"/>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tx2"/>
                </a:solidFill>
              </a:defRPr>
            </a:lvl1pPr>
          </a:lstStyle>
          <a:p>
            <a:fld id="{45997277-8DB7-FC4E-B46B-812DC30C2A12}" type="slidenum">
              <a:rPr lang="en-GB" smtClean="0"/>
              <a:pPr/>
              <a:t>‹#›</a:t>
            </a:fld>
            <a:endParaRPr lang="en-GB" dirty="0"/>
          </a:p>
        </p:txBody>
      </p:sp>
      <p:sp>
        <p:nvSpPr>
          <p:cNvPr id="8" name="Tijdelijke aanduiding voor inhoud 7"/>
          <p:cNvSpPr>
            <a:spLocks noGrp="1"/>
          </p:cNvSpPr>
          <p:nvPr>
            <p:ph sz="quarter" idx="15"/>
          </p:nvPr>
        </p:nvSpPr>
        <p:spPr>
          <a:xfrm>
            <a:off x="720000" y="2243906"/>
            <a:ext cx="3048315" cy="1055050"/>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3" name="Tijdelijke aanduiding voor afbeelding 12"/>
          <p:cNvSpPr>
            <a:spLocks noGrp="1"/>
          </p:cNvSpPr>
          <p:nvPr>
            <p:ph type="pic" sz="quarter" idx="16" hasCustomPrompt="1"/>
          </p:nvPr>
        </p:nvSpPr>
        <p:spPr>
          <a:xfrm>
            <a:off x="3895495" y="0"/>
            <a:ext cx="5256000" cy="5144400"/>
          </a:xfrm>
        </p:spPr>
        <p:txBody>
          <a:bodyPr anchor="ctr"/>
          <a:lstStyle>
            <a:lvl1pPr marL="0" indent="0" algn="ctr">
              <a:buNone/>
              <a:defRPr/>
            </a:lvl1pPr>
          </a:lstStyle>
          <a:p>
            <a:r>
              <a:rPr lang="en-GB" dirty="0"/>
              <a:t>Image</a:t>
            </a:r>
          </a:p>
        </p:txBody>
      </p:sp>
      <p:sp>
        <p:nvSpPr>
          <p:cNvPr id="16" name="Tijdelijke aanduiding voor tekst 15"/>
          <p:cNvSpPr>
            <a:spLocks noGrp="1"/>
          </p:cNvSpPr>
          <p:nvPr>
            <p:ph type="body" sz="quarter" idx="17" hasCustomPrompt="1"/>
          </p:nvPr>
        </p:nvSpPr>
        <p:spPr>
          <a:xfrm>
            <a:off x="720000" y="4174544"/>
            <a:ext cx="1978850" cy="257756"/>
          </a:xfrm>
        </p:spPr>
        <p:txBody>
          <a:bodyPr anchor="ctr">
            <a:normAutofit/>
          </a:bodyPr>
          <a:lstStyle>
            <a:lvl1pPr marL="0" indent="0">
              <a:buFont typeface="Arial" charset="0"/>
              <a:buNone/>
              <a:defRPr sz="600" b="1" i="1"/>
            </a:lvl1pPr>
          </a:lstStyle>
          <a:p>
            <a:pPr lvl="0"/>
            <a:r>
              <a:rPr lang="nl-NL" dirty="0"/>
              <a:t>Image </a:t>
            </a:r>
            <a:r>
              <a:rPr lang="nl-NL" dirty="0" err="1"/>
              <a:t>description</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left + image right">
    <p:spTree>
      <p:nvGrpSpPr>
        <p:cNvPr id="1" name=""/>
        <p:cNvGrpSpPr/>
        <p:nvPr/>
      </p:nvGrpSpPr>
      <p:grpSpPr>
        <a:xfrm>
          <a:off x="0" y="0"/>
          <a:ext cx="0" cy="0"/>
          <a:chOff x="0" y="0"/>
          <a:chExt cx="0" cy="0"/>
        </a:xfrm>
      </p:grpSpPr>
      <p:sp>
        <p:nvSpPr>
          <p:cNvPr id="7" name="Tijdelijke aanduiding voor afbeelding 6"/>
          <p:cNvSpPr>
            <a:spLocks noGrp="1"/>
          </p:cNvSpPr>
          <p:nvPr>
            <p:ph type="pic" sz="quarter" idx="18" hasCustomPrompt="1"/>
          </p:nvPr>
        </p:nvSpPr>
        <p:spPr>
          <a:xfrm>
            <a:off x="6655633" y="-1"/>
            <a:ext cx="2482850" cy="2424945"/>
          </a:xfrm>
          <a:noFill/>
        </p:spPr>
        <p:txBody>
          <a:bodyPr anchor="ctr"/>
          <a:lstStyle>
            <a:lvl1pPr marL="0" indent="0" algn="ctr">
              <a:buNone/>
              <a:defRPr/>
            </a:lvl1pPr>
          </a:lstStyle>
          <a:p>
            <a:r>
              <a:rPr lang="en-GB" dirty="0"/>
              <a:t>Image</a:t>
            </a:r>
          </a:p>
        </p:txBody>
      </p:sp>
      <p:sp>
        <p:nvSpPr>
          <p:cNvPr id="2" name="Titel 1"/>
          <p:cNvSpPr>
            <a:spLocks noGrp="1"/>
          </p:cNvSpPr>
          <p:nvPr>
            <p:ph type="title" hasCustomPrompt="1"/>
          </p:nvPr>
        </p:nvSpPr>
        <p:spPr>
          <a:xfrm>
            <a:off x="5076000" y="1322097"/>
            <a:ext cx="3240000" cy="720000"/>
          </a:xfrm>
        </p:spPr>
        <p:txBody>
          <a:bodyPr>
            <a:noAutofit/>
          </a:bodyPr>
          <a:lstStyle>
            <a:lvl1pPr>
              <a:defRPr sz="2000"/>
            </a:lvl1pPr>
          </a:lstStyle>
          <a:p>
            <a:r>
              <a:rPr lang="nl-NL" dirty="0"/>
              <a:t>IMAGE SLIDE</a:t>
            </a:r>
            <a:endParaRPr lang="en-GB" dirty="0"/>
          </a:p>
        </p:txBody>
      </p:sp>
      <p:sp>
        <p:nvSpPr>
          <p:cNvPr id="9" name="Tijdelijke aanduiding voor tekst 8"/>
          <p:cNvSpPr>
            <a:spLocks noGrp="1"/>
          </p:cNvSpPr>
          <p:nvPr>
            <p:ph type="body" sz="quarter" idx="14" hasCustomPrompt="1"/>
          </p:nvPr>
        </p:nvSpPr>
        <p:spPr>
          <a:xfrm>
            <a:off x="5076000" y="2047475"/>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075999" y="2490976"/>
            <a:ext cx="3414781" cy="972000"/>
          </a:xfrm>
        </p:spPr>
        <p:txBody>
          <a:bodyPr>
            <a:noAutofit/>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3" name="Tijdelijke aanduiding voor afbeelding 12"/>
          <p:cNvSpPr>
            <a:spLocks noGrp="1"/>
          </p:cNvSpPr>
          <p:nvPr>
            <p:ph type="pic" sz="quarter" idx="16" hasCustomPrompt="1"/>
          </p:nvPr>
        </p:nvSpPr>
        <p:spPr>
          <a:xfrm>
            <a:off x="0" y="0"/>
            <a:ext cx="5256000" cy="5144400"/>
          </a:xfrm>
        </p:spPr>
        <p:txBody>
          <a:bodyPr anchor="ctr"/>
          <a:lstStyle>
            <a:lvl1pPr marL="0" indent="0" algn="ctr">
              <a:buNone/>
              <a:defRPr/>
            </a:lvl1pPr>
          </a:lstStyle>
          <a:p>
            <a:r>
              <a:rPr lang="en-GB" dirty="0"/>
              <a:t>Image</a:t>
            </a:r>
          </a:p>
        </p:txBody>
      </p:sp>
      <p:sp>
        <p:nvSpPr>
          <p:cNvPr id="16" name="Tijdelijke aanduiding voor tekst 15"/>
          <p:cNvSpPr>
            <a:spLocks noGrp="1"/>
          </p:cNvSpPr>
          <p:nvPr>
            <p:ph type="body" sz="quarter" idx="17" hasCustomPrompt="1"/>
          </p:nvPr>
        </p:nvSpPr>
        <p:spPr>
          <a:xfrm>
            <a:off x="5076000" y="4174544"/>
            <a:ext cx="1978850" cy="257756"/>
          </a:xfrm>
        </p:spPr>
        <p:txBody>
          <a:bodyPr anchor="ctr">
            <a:normAutofit/>
          </a:bodyPr>
          <a:lstStyle>
            <a:lvl1pPr marL="0" indent="0">
              <a:buFont typeface="Arial" charset="0"/>
              <a:buNone/>
              <a:defRPr sz="600" b="1" i="1"/>
            </a:lvl1pPr>
          </a:lstStyle>
          <a:p>
            <a:pPr lvl="0"/>
            <a:r>
              <a:rPr lang="nl-NL" dirty="0"/>
              <a:t>Image </a:t>
            </a:r>
            <a:r>
              <a:rPr lang="nl-NL" dirty="0" err="1"/>
              <a:t>description</a:t>
            </a:r>
            <a:endParaRPr lang="en-GB" dirty="0"/>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F0C8736A-35A1-2F40-939C-E51C799FEC5F}"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right + image left">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00" y="1620000"/>
            <a:ext cx="3048315" cy="972000"/>
          </a:xfrm>
        </p:spPr>
        <p:txBody>
          <a:bodyPr>
            <a:noAutofit/>
          </a:bodyPr>
          <a:lstStyle>
            <a:lvl1pPr>
              <a:defRPr sz="2000"/>
            </a:lvl1pPr>
          </a:lstStyle>
          <a:p>
            <a:r>
              <a:rPr lang="nl-NL" dirty="0"/>
              <a:t>IMAGE SLIDE</a:t>
            </a:r>
            <a:endParaRPr lang="en-GB" dirty="0"/>
          </a:p>
        </p:txBody>
      </p:sp>
      <p:sp>
        <p:nvSpPr>
          <p:cNvPr id="9" name="Tijdelijke aanduiding voor tekst 8"/>
          <p:cNvSpPr>
            <a:spLocks noGrp="1"/>
          </p:cNvSpPr>
          <p:nvPr>
            <p:ph type="body" sz="quarter" idx="14" hasCustomPrompt="1"/>
          </p:nvPr>
        </p:nvSpPr>
        <p:spPr>
          <a:xfrm>
            <a:off x="720000" y="2592000"/>
            <a:ext cx="3048315"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3" name="Tijdelijke aanduiding voor datum 2"/>
          <p:cNvSpPr>
            <a:spLocks noGrp="1"/>
          </p:cNvSpPr>
          <p:nvPr>
            <p:ph type="dt" sz="half" idx="10"/>
          </p:nvPr>
        </p:nvSpPr>
        <p:spPr/>
        <p:txBody>
          <a:bodyPr/>
          <a:lstStyle>
            <a:lvl1pPr>
              <a:defRPr>
                <a:solidFill>
                  <a:schemeClr val="tx2"/>
                </a:solidFill>
              </a:defRPr>
            </a:lvl1pPr>
          </a:lstStyle>
          <a:p>
            <a:fld id="{9FEDCD5A-EE62-0A4D-873C-B7F43912B4A3}"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tx2"/>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tx2"/>
                </a:solidFill>
              </a:defRPr>
            </a:lvl1pPr>
          </a:lstStyle>
          <a:p>
            <a:fld id="{45997277-8DB7-FC4E-B46B-812DC30C2A12}" type="slidenum">
              <a:rPr lang="en-GB" smtClean="0"/>
              <a:pPr/>
              <a:t>‹#›</a:t>
            </a:fld>
            <a:endParaRPr lang="en-GB" dirty="0"/>
          </a:p>
        </p:txBody>
      </p:sp>
      <p:sp>
        <p:nvSpPr>
          <p:cNvPr id="8" name="Tijdelijke aanduiding voor inhoud 7"/>
          <p:cNvSpPr>
            <a:spLocks noGrp="1"/>
          </p:cNvSpPr>
          <p:nvPr>
            <p:ph sz="quarter" idx="15"/>
          </p:nvPr>
        </p:nvSpPr>
        <p:spPr>
          <a:xfrm>
            <a:off x="720000" y="3035501"/>
            <a:ext cx="3048315" cy="1055050"/>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3" name="Tijdelijke aanduiding voor afbeelding 12"/>
          <p:cNvSpPr>
            <a:spLocks noGrp="1"/>
          </p:cNvSpPr>
          <p:nvPr>
            <p:ph type="pic" sz="quarter" idx="16" hasCustomPrompt="1"/>
          </p:nvPr>
        </p:nvSpPr>
        <p:spPr>
          <a:xfrm>
            <a:off x="3895495" y="0"/>
            <a:ext cx="5256000" cy="5144400"/>
          </a:xfrm>
        </p:spPr>
        <p:txBody>
          <a:bodyPr anchor="ctr"/>
          <a:lstStyle>
            <a:lvl1pPr marL="0" indent="0" algn="ctr">
              <a:buNone/>
              <a:defRPr/>
            </a:lvl1pPr>
          </a:lstStyle>
          <a:p>
            <a:r>
              <a:rPr lang="en-GB" dirty="0"/>
              <a:t>Image</a:t>
            </a:r>
          </a:p>
        </p:txBody>
      </p:sp>
      <p:sp>
        <p:nvSpPr>
          <p:cNvPr id="16" name="Tijdelijke aanduiding voor tekst 15"/>
          <p:cNvSpPr>
            <a:spLocks noGrp="1"/>
          </p:cNvSpPr>
          <p:nvPr>
            <p:ph type="body" sz="quarter" idx="17" hasCustomPrompt="1"/>
          </p:nvPr>
        </p:nvSpPr>
        <p:spPr>
          <a:xfrm>
            <a:off x="720000" y="4174544"/>
            <a:ext cx="1978850" cy="257756"/>
          </a:xfrm>
        </p:spPr>
        <p:txBody>
          <a:bodyPr anchor="ctr">
            <a:normAutofit/>
          </a:bodyPr>
          <a:lstStyle>
            <a:lvl1pPr marL="0" indent="0">
              <a:buFont typeface="Arial" charset="0"/>
              <a:buNone/>
              <a:defRPr sz="600" b="1" i="1"/>
            </a:lvl1pPr>
          </a:lstStyle>
          <a:p>
            <a:pPr lvl="0"/>
            <a:r>
              <a:rPr lang="nl-NL" dirty="0"/>
              <a:t>Image </a:t>
            </a:r>
            <a:r>
              <a:rPr lang="nl-NL" dirty="0" err="1"/>
              <a:t>description</a:t>
            </a:r>
            <a:endParaRPr lang="en-GB" dirty="0"/>
          </a:p>
        </p:txBody>
      </p:sp>
      <p:sp>
        <p:nvSpPr>
          <p:cNvPr id="10" name="Tijdelijke aanduiding voor afbeelding 6"/>
          <p:cNvSpPr>
            <a:spLocks noGrp="1"/>
          </p:cNvSpPr>
          <p:nvPr>
            <p:ph type="pic" sz="quarter" idx="18" hasCustomPrompt="1"/>
          </p:nvPr>
        </p:nvSpPr>
        <p:spPr>
          <a:xfrm>
            <a:off x="0" y="-1"/>
            <a:ext cx="2482850" cy="2424945"/>
          </a:xfrm>
          <a:noFill/>
        </p:spPr>
        <p:txBody>
          <a:bodyPr anchor="ctr"/>
          <a:lstStyle>
            <a:lvl1pPr marL="0" indent="0" algn="ctr">
              <a:buNone/>
              <a:defRPr/>
            </a:lvl1pPr>
          </a:lstStyle>
          <a:p>
            <a:r>
              <a:rPr lang="en-GB" dirty="0"/>
              <a:t>Image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ural images">
    <p:spTree>
      <p:nvGrpSpPr>
        <p:cNvPr id="1" name=""/>
        <p:cNvGrpSpPr/>
        <p:nvPr/>
      </p:nvGrpSpPr>
      <p:grpSpPr>
        <a:xfrm>
          <a:off x="0" y="0"/>
          <a:ext cx="0" cy="0"/>
          <a:chOff x="0" y="0"/>
          <a:chExt cx="0" cy="0"/>
        </a:xfrm>
      </p:grpSpPr>
      <p:pic>
        <p:nvPicPr>
          <p:cNvPr id="17" name="Afbeelding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 y="-796500"/>
            <a:ext cx="4686950" cy="5940000"/>
          </a:xfrm>
          <a:prstGeom prst="rect">
            <a:avLst/>
          </a:prstGeom>
        </p:spPr>
      </p:pic>
      <p:sp>
        <p:nvSpPr>
          <p:cNvPr id="2" name="Titel 1"/>
          <p:cNvSpPr>
            <a:spLocks noGrp="1"/>
          </p:cNvSpPr>
          <p:nvPr>
            <p:ph type="title" hasCustomPrompt="1"/>
          </p:nvPr>
        </p:nvSpPr>
        <p:spPr>
          <a:xfrm>
            <a:off x="5076000" y="1619994"/>
            <a:ext cx="3240000" cy="972000"/>
          </a:xfrm>
        </p:spPr>
        <p:txBody>
          <a:bodyPr>
            <a:noAutofit/>
          </a:bodyPr>
          <a:lstStyle>
            <a:lvl1pPr>
              <a:defRPr sz="2000"/>
            </a:lvl1pPr>
          </a:lstStyle>
          <a:p>
            <a:r>
              <a:rPr lang="nl-NL" dirty="0"/>
              <a:t>IMAGE SLIDE</a:t>
            </a:r>
            <a:endParaRPr lang="en-GB" dirty="0"/>
          </a:p>
        </p:txBody>
      </p:sp>
      <p:sp>
        <p:nvSpPr>
          <p:cNvPr id="9" name="Tijdelijke aanduiding voor tekst 8"/>
          <p:cNvSpPr>
            <a:spLocks noGrp="1"/>
          </p:cNvSpPr>
          <p:nvPr>
            <p:ph type="body" sz="quarter" idx="14" hasCustomPrompt="1"/>
          </p:nvPr>
        </p:nvSpPr>
        <p:spPr>
          <a:xfrm>
            <a:off x="5076000" y="2591994"/>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076000" y="3035495"/>
            <a:ext cx="3240000" cy="972000"/>
          </a:xfrm>
        </p:spPr>
        <p:txBody>
          <a:bodyPr>
            <a:noAutofit/>
          </a:bodyPr>
          <a:lstStyle/>
          <a:p>
            <a:pPr lvl="0"/>
            <a:r>
              <a:rPr lang="nl-NL"/>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3" name="Tijdelijke aanduiding voor afbeelding 12"/>
          <p:cNvSpPr>
            <a:spLocks noGrp="1"/>
          </p:cNvSpPr>
          <p:nvPr>
            <p:ph type="pic" sz="quarter" idx="16" hasCustomPrompt="1"/>
          </p:nvPr>
        </p:nvSpPr>
        <p:spPr>
          <a:xfrm>
            <a:off x="252000" y="252000"/>
            <a:ext cx="2124000" cy="2124000"/>
          </a:xfrm>
        </p:spPr>
        <p:txBody>
          <a:bodyPr anchor="ctr"/>
          <a:lstStyle>
            <a:lvl1pPr marL="0" indent="0" algn="ctr">
              <a:buNone/>
              <a:defRPr/>
            </a:lvl1pPr>
          </a:lstStyle>
          <a:p>
            <a:r>
              <a:rPr lang="en-GB" dirty="0"/>
              <a:t>Image</a:t>
            </a:r>
          </a:p>
        </p:txBody>
      </p:sp>
      <p:sp>
        <p:nvSpPr>
          <p:cNvPr id="16" name="Tijdelijke aanduiding voor tekst 15"/>
          <p:cNvSpPr>
            <a:spLocks noGrp="1"/>
          </p:cNvSpPr>
          <p:nvPr>
            <p:ph type="body" sz="quarter" idx="17" hasCustomPrompt="1"/>
          </p:nvPr>
        </p:nvSpPr>
        <p:spPr>
          <a:xfrm>
            <a:off x="5076000" y="4174544"/>
            <a:ext cx="1978850" cy="257756"/>
          </a:xfrm>
        </p:spPr>
        <p:txBody>
          <a:bodyPr anchor="ctr">
            <a:normAutofit/>
          </a:bodyPr>
          <a:lstStyle>
            <a:lvl1pPr marL="0" indent="0">
              <a:buFont typeface="Arial" charset="0"/>
              <a:buNone/>
              <a:defRPr sz="600" b="1" i="1"/>
            </a:lvl1pPr>
          </a:lstStyle>
          <a:p>
            <a:pPr lvl="0"/>
            <a:r>
              <a:rPr lang="nl-NL" dirty="0"/>
              <a:t>Image </a:t>
            </a:r>
            <a:r>
              <a:rPr lang="nl-NL" dirty="0" err="1"/>
              <a:t>description</a:t>
            </a:r>
            <a:endParaRPr lang="en-GB" dirty="0"/>
          </a:p>
        </p:txBody>
      </p:sp>
      <p:sp>
        <p:nvSpPr>
          <p:cNvPr id="7" name="Tijdelijke aanduiding voor afbeelding 6"/>
          <p:cNvSpPr>
            <a:spLocks noGrp="1"/>
          </p:cNvSpPr>
          <p:nvPr>
            <p:ph type="pic" sz="quarter" idx="18" hasCustomPrompt="1"/>
          </p:nvPr>
        </p:nvSpPr>
        <p:spPr>
          <a:xfrm>
            <a:off x="2484000" y="252000"/>
            <a:ext cx="2124000" cy="2124000"/>
          </a:xfrm>
        </p:spPr>
        <p:txBody>
          <a:bodyPr anchor="ctr"/>
          <a:lstStyle>
            <a:lvl1pPr marL="0" indent="0" algn="ctr">
              <a:buNone/>
              <a:defRPr/>
            </a:lvl1pPr>
          </a:lstStyle>
          <a:p>
            <a:r>
              <a:rPr lang="en-GB" dirty="0"/>
              <a:t>Image</a:t>
            </a:r>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D2BAD5C7-D969-AD43-B9C1-673F5F368E91}"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2" name="Tijdelijke aanduiding voor afbeelding 12"/>
          <p:cNvSpPr>
            <a:spLocks noGrp="1"/>
          </p:cNvSpPr>
          <p:nvPr>
            <p:ph type="pic" sz="quarter" idx="19" hasCustomPrompt="1"/>
          </p:nvPr>
        </p:nvSpPr>
        <p:spPr>
          <a:xfrm>
            <a:off x="252000" y="2484000"/>
            <a:ext cx="2124000" cy="2124000"/>
          </a:xfrm>
        </p:spPr>
        <p:txBody>
          <a:bodyPr anchor="ctr"/>
          <a:lstStyle>
            <a:lvl1pPr marL="0" indent="0" algn="ctr">
              <a:buNone/>
              <a:defRPr/>
            </a:lvl1pPr>
          </a:lstStyle>
          <a:p>
            <a:r>
              <a:rPr lang="en-GB" dirty="0"/>
              <a:t>Image</a:t>
            </a:r>
          </a:p>
        </p:txBody>
      </p:sp>
      <p:sp>
        <p:nvSpPr>
          <p:cNvPr id="14" name="Tijdelijke aanduiding voor afbeelding 12"/>
          <p:cNvSpPr>
            <a:spLocks noGrp="1"/>
          </p:cNvSpPr>
          <p:nvPr>
            <p:ph type="pic" sz="quarter" idx="20" hasCustomPrompt="1"/>
          </p:nvPr>
        </p:nvSpPr>
        <p:spPr>
          <a:xfrm>
            <a:off x="2484000" y="2484000"/>
            <a:ext cx="2124000" cy="2124000"/>
          </a:xfrm>
        </p:spPr>
        <p:txBody>
          <a:bodyPr anchor="ctr"/>
          <a:lstStyle>
            <a:lvl1pPr marL="0" indent="0" algn="ctr">
              <a:buNone/>
              <a:defRPr/>
            </a:lvl1pPr>
          </a:lstStyle>
          <a:p>
            <a:r>
              <a:rPr lang="en-GB" dirty="0"/>
              <a:t>Image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1" name="Rechthoek 10"/>
          <p:cNvSpPr/>
          <p:nvPr userDrawn="1"/>
        </p:nvSpPr>
        <p:spPr>
          <a:xfrm>
            <a:off x="0" y="0"/>
            <a:ext cx="496174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lvl1pPr>
          </a:lstStyle>
          <a:p>
            <a:r>
              <a:rPr lang="nl-NL" dirty="0"/>
              <a:t>CHART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1901869"/>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96EEE311-BBAD-6341-8D20-AAA102D69CA6}"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pic>
        <p:nvPicPr>
          <p:cNvPr id="15" name="Afbeelding 14"/>
          <p:cNvPicPr>
            <a:picLocks noChangeAspect="1"/>
          </p:cNvPicPr>
          <p:nvPr userDrawn="1"/>
        </p:nvPicPr>
        <p:blipFill rotWithShape="1">
          <a:blip r:embed="rId3">
            <a:extLst>
              <a:ext uri="{28A0092B-C50C-407E-A947-70E740481C1C}">
                <a14:useLocalDpi xmlns:a14="http://schemas.microsoft.com/office/drawing/2010/main" val="0"/>
              </a:ext>
            </a:extLst>
          </a:blip>
          <a:srcRect l="50000"/>
          <a:stretch/>
        </p:blipFill>
        <p:spPr>
          <a:xfrm rot="5400000">
            <a:off x="332638" y="-129120"/>
            <a:ext cx="258241" cy="516482"/>
          </a:xfrm>
          <a:prstGeom prst="rect">
            <a:avLst/>
          </a:prstGeom>
        </p:spPr>
      </p:pic>
      <p:sp>
        <p:nvSpPr>
          <p:cNvPr id="10" name="Tijdelijke aanduiding voor grafiek 9"/>
          <p:cNvSpPr>
            <a:spLocks noGrp="1"/>
          </p:cNvSpPr>
          <p:nvPr>
            <p:ph type="chart" sz="quarter" idx="16" hasCustomPrompt="1"/>
          </p:nvPr>
        </p:nvSpPr>
        <p:spPr>
          <a:xfrm>
            <a:off x="720000" y="683010"/>
            <a:ext cx="2991388" cy="3777480"/>
          </a:xfrm>
        </p:spPr>
        <p:txBody>
          <a:bodyPr anchor="ctr"/>
          <a:lstStyle>
            <a:lvl1pPr marL="0" indent="0" algn="ctr">
              <a:buNone/>
              <a:defRPr/>
            </a:lvl1pPr>
          </a:lstStyle>
          <a:p>
            <a:r>
              <a:rPr lang="en-GB" dirty="0"/>
              <a:t>Chart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blue">
    <p:bg>
      <p:bgPr>
        <a:solidFill>
          <a:schemeClr val="bg1"/>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3891588" cy="4932000"/>
          </a:xfrm>
          <a:prstGeom prst="rect">
            <a:avLst/>
          </a:prstGeom>
        </p:spPr>
      </p:pic>
      <p:sp>
        <p:nvSpPr>
          <p:cNvPr id="2" name="Titel 1"/>
          <p:cNvSpPr>
            <a:spLocks noGrp="1"/>
          </p:cNvSpPr>
          <p:nvPr>
            <p:ph type="ctrTitle" hasCustomPrompt="1"/>
          </p:nvPr>
        </p:nvSpPr>
        <p:spPr>
          <a:xfrm>
            <a:off x="2153055" y="2311465"/>
            <a:ext cx="5696401" cy="1790700"/>
          </a:xfrm>
        </p:spPr>
        <p:txBody>
          <a:bodyPr anchor="t">
            <a:noAutofit/>
          </a:bodyPr>
          <a:lstStyle>
            <a:lvl1pPr algn="l">
              <a:lnSpc>
                <a:spcPct val="80000"/>
              </a:lnSpc>
              <a:defRPr sz="3700" b="0">
                <a:solidFill>
                  <a:schemeClr val="tx1"/>
                </a:solidFill>
              </a:defRPr>
            </a:lvl1pPr>
          </a:lstStyle>
          <a:p>
            <a:r>
              <a:rPr lang="nl-NL" dirty="0"/>
              <a:t>CHAPTER</a:t>
            </a:r>
            <a:br>
              <a:rPr lang="nl-NL" dirty="0"/>
            </a:br>
            <a:r>
              <a:rPr lang="nl-NL" dirty="0"/>
              <a:t>TITLESLIDE</a:t>
            </a:r>
            <a:endParaRPr lang="en-GB" dirty="0"/>
          </a:p>
        </p:txBody>
      </p:sp>
      <p:sp>
        <p:nvSpPr>
          <p:cNvPr id="3" name="Ondertitel 2"/>
          <p:cNvSpPr>
            <a:spLocks noGrp="1"/>
          </p:cNvSpPr>
          <p:nvPr>
            <p:ph type="subTitle" idx="1" hasCustomPrompt="1"/>
          </p:nvPr>
        </p:nvSpPr>
        <p:spPr>
          <a:xfrm>
            <a:off x="2153054" y="1179120"/>
            <a:ext cx="5696401" cy="1073656"/>
          </a:xfrm>
        </p:spPr>
        <p:txBody>
          <a:bodyPr anchor="b">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CHAPTERTITLE PREHEADER</a:t>
            </a:r>
            <a:endParaRPr lang="en-GB" dirty="0"/>
          </a:p>
        </p:txBody>
      </p:sp>
      <p:sp>
        <p:nvSpPr>
          <p:cNvPr id="4" name="Tijdelijke aanduiding voor datum 3"/>
          <p:cNvSpPr>
            <a:spLocks noGrp="1"/>
          </p:cNvSpPr>
          <p:nvPr>
            <p:ph type="dt" sz="half" idx="10"/>
          </p:nvPr>
        </p:nvSpPr>
        <p:spPr>
          <a:xfrm>
            <a:off x="2153054" y="4991343"/>
            <a:ext cx="416312" cy="152157"/>
          </a:xfrm>
        </p:spPr>
        <p:txBody>
          <a:bodyPr/>
          <a:lstStyle/>
          <a:p>
            <a:fld id="{038BE05E-498B-794D-B1B2-C601D759005C}" type="datetime1">
              <a:rPr lang="nl-BE" smtClean="0"/>
              <a:t>27/06/19</a:t>
            </a:fld>
            <a:endParaRPr lang="en-GB"/>
          </a:p>
        </p:txBody>
      </p:sp>
      <p:sp>
        <p:nvSpPr>
          <p:cNvPr id="5" name="Tijdelijke aanduiding voor voettekst 4"/>
          <p:cNvSpPr>
            <a:spLocks noGrp="1"/>
          </p:cNvSpPr>
          <p:nvPr>
            <p:ph type="ftr" sz="quarter" idx="11"/>
          </p:nvPr>
        </p:nvSpPr>
        <p:spPr>
          <a:xfrm>
            <a:off x="2456796" y="4990844"/>
            <a:ext cx="4531450" cy="152656"/>
          </a:xfrm>
        </p:spPr>
        <p:txBody>
          <a:bodyPr/>
          <a:lstStyle/>
          <a:p>
            <a:r>
              <a:rPr lang="en-GB"/>
              <a:t>Footer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6" name="Rechthoek 15"/>
          <p:cNvSpPr/>
          <p:nvPr userDrawn="1"/>
        </p:nvSpPr>
        <p:spPr>
          <a:xfrm>
            <a:off x="0" y="0"/>
            <a:ext cx="553886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13" name="Afbeelding 12"/>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lvl1pPr>
          </a:lstStyle>
          <a:p>
            <a:r>
              <a:rPr lang="nl-NL" dirty="0"/>
              <a:t>TABLE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089248"/>
          </a:xfrm>
        </p:spPr>
        <p:txBody>
          <a:bodyPr>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7B6ABF92-95E8-2C41-BEFC-814663E1B3C0}"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pic>
        <p:nvPicPr>
          <p:cNvPr id="15" name="Afbeelding 14"/>
          <p:cNvPicPr>
            <a:picLocks noChangeAspect="1"/>
          </p:cNvPicPr>
          <p:nvPr userDrawn="1"/>
        </p:nvPicPr>
        <p:blipFill rotWithShape="1">
          <a:blip r:embed="rId3">
            <a:extLst>
              <a:ext uri="{28A0092B-C50C-407E-A947-70E740481C1C}">
                <a14:useLocalDpi xmlns:a14="http://schemas.microsoft.com/office/drawing/2010/main" val="0"/>
              </a:ext>
            </a:extLst>
          </a:blip>
          <a:srcRect l="50000"/>
          <a:stretch/>
        </p:blipFill>
        <p:spPr>
          <a:xfrm rot="5400000">
            <a:off x="332638" y="-129120"/>
            <a:ext cx="258241" cy="516482"/>
          </a:xfrm>
          <a:prstGeom prst="rect">
            <a:avLst/>
          </a:prstGeom>
        </p:spPr>
      </p:pic>
      <p:sp>
        <p:nvSpPr>
          <p:cNvPr id="7" name="Tijdelijke aanduiding voor tabel 6"/>
          <p:cNvSpPr>
            <a:spLocks noGrp="1"/>
          </p:cNvSpPr>
          <p:nvPr>
            <p:ph type="tbl" sz="quarter" idx="16" hasCustomPrompt="1"/>
          </p:nvPr>
        </p:nvSpPr>
        <p:spPr>
          <a:xfrm>
            <a:off x="720000" y="833718"/>
            <a:ext cx="3125860" cy="3476064"/>
          </a:xfrm>
        </p:spPr>
        <p:txBody>
          <a:bodyPr anchor="ctr"/>
          <a:lstStyle>
            <a:lvl1pPr marL="0" indent="0" algn="ctr">
              <a:buNone/>
              <a:defRPr/>
            </a:lvl1pPr>
          </a:lstStyle>
          <a:p>
            <a:r>
              <a:rPr lang="en-GB" dirty="0"/>
              <a:t>Table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7" name="Rechthoek 6"/>
          <p:cNvSpPr/>
          <p:nvPr userDrawn="1"/>
        </p:nvSpPr>
        <p:spPr>
          <a:xfrm>
            <a:off x="0" y="0"/>
            <a:ext cx="507417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8EB76961-C38D-3444-B988-1CBF7483BEA6}"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1" name="Tijdelijke aanduiding voor tekst 10"/>
          <p:cNvSpPr>
            <a:spLocks noGrp="1"/>
          </p:cNvSpPr>
          <p:nvPr>
            <p:ph type="body" sz="quarter" idx="18" hasCustomPrompt="1"/>
          </p:nvPr>
        </p:nvSpPr>
        <p:spPr>
          <a:xfrm>
            <a:off x="1023742" y="1"/>
            <a:ext cx="2684658" cy="5143500"/>
          </a:xfrm>
        </p:spPr>
        <p:txBody>
          <a:bodyPr anchor="ctr">
            <a:normAutofit/>
          </a:bodyPr>
          <a:lstStyle>
            <a:lvl1pPr marL="0" indent="0">
              <a:buFont typeface="Arial" charset="0"/>
              <a:buNone/>
              <a:defRPr sz="1800" b="0" i="1">
                <a:solidFill>
                  <a:schemeClr val="bg1"/>
                </a:solidFill>
                <a:latin typeface="Corbel" charset="0"/>
                <a:ea typeface="Corbel" charset="0"/>
                <a:cs typeface="Corbel" charset="0"/>
              </a:defRPr>
            </a:lvl1pPr>
          </a:lstStyle>
          <a:p>
            <a:pPr lvl="0"/>
            <a:r>
              <a:rPr lang="nl-NL" dirty="0" err="1"/>
              <a:t>Placeholder</a:t>
            </a:r>
            <a:r>
              <a:rPr lang="nl-NL" dirty="0"/>
              <a:t> </a:t>
            </a:r>
            <a:r>
              <a:rPr lang="nl-NL" dirty="0" err="1"/>
              <a:t>text</a:t>
            </a:r>
            <a:r>
              <a:rPr lang="nl-NL" dirty="0"/>
              <a:t> </a:t>
            </a:r>
            <a:r>
              <a:rPr lang="nl-NL" dirty="0" err="1"/>
              <a:t>goes</a:t>
            </a:r>
            <a:r>
              <a:rPr lang="nl-NL" dirty="0"/>
              <a:t> </a:t>
            </a:r>
            <a:r>
              <a:rPr lang="nl-NL" dirty="0" err="1"/>
              <a:t>by</a:t>
            </a:r>
            <a:r>
              <a:rPr lang="nl-NL" dirty="0"/>
              <a:t> </a:t>
            </a:r>
            <a:r>
              <a:rPr lang="nl-NL" dirty="0" err="1"/>
              <a:t>many</a:t>
            </a:r>
            <a:r>
              <a:rPr lang="nl-NL" dirty="0"/>
              <a:t> </a:t>
            </a:r>
            <a:r>
              <a:rPr lang="nl-NL" dirty="0" err="1"/>
              <a:t>names</a:t>
            </a:r>
            <a:r>
              <a:rPr lang="nl-NL" dirty="0"/>
              <a:t>: dummy </a:t>
            </a:r>
            <a:r>
              <a:rPr lang="nl-NL" dirty="0" err="1"/>
              <a:t>text</a:t>
            </a:r>
            <a:r>
              <a:rPr lang="nl-NL" dirty="0"/>
              <a:t> </a:t>
            </a:r>
            <a:r>
              <a:rPr lang="nl-NL" dirty="0" err="1"/>
              <a:t>and</a:t>
            </a:r>
            <a:r>
              <a:rPr lang="nl-NL" dirty="0"/>
              <a:t> </a:t>
            </a:r>
            <a:r>
              <a:rPr lang="nl-NL" dirty="0" err="1"/>
              <a:t>greeking</a:t>
            </a:r>
            <a:r>
              <a:rPr lang="nl-NL" dirty="0"/>
              <a:t> </a:t>
            </a:r>
            <a:r>
              <a:rPr lang="nl-NL" dirty="0" err="1"/>
              <a:t>to</a:t>
            </a:r>
            <a:r>
              <a:rPr lang="nl-NL" dirty="0"/>
              <a:t> name </a:t>
            </a:r>
            <a:r>
              <a:rPr lang="nl-NL" dirty="0" err="1"/>
              <a:t>just</a:t>
            </a:r>
            <a:r>
              <a:rPr lang="nl-NL" dirty="0"/>
              <a:t> a </a:t>
            </a:r>
            <a:r>
              <a:rPr lang="nl-NL" dirty="0" err="1"/>
              <a:t>couple</a:t>
            </a:r>
            <a:r>
              <a:rPr lang="nl-NL" dirty="0"/>
              <a:t>. It’s </a:t>
            </a:r>
            <a:r>
              <a:rPr lang="nl-NL" dirty="0" err="1"/>
              <a:t>grown</a:t>
            </a:r>
            <a:r>
              <a:rPr lang="nl-NL" dirty="0"/>
              <a:t> </a:t>
            </a:r>
            <a:r>
              <a:rPr lang="nl-NL" dirty="0" err="1"/>
              <a:t>to</a:t>
            </a:r>
            <a:r>
              <a:rPr lang="nl-NL" dirty="0"/>
              <a:t> </a:t>
            </a:r>
            <a:r>
              <a:rPr lang="nl-NL" dirty="0" err="1"/>
              <a:t>become</a:t>
            </a:r>
            <a:r>
              <a:rPr lang="nl-NL" dirty="0"/>
              <a:t> </a:t>
            </a:r>
            <a:r>
              <a:rPr lang="nl-NL" dirty="0" err="1"/>
              <a:t>something</a:t>
            </a:r>
            <a:r>
              <a:rPr lang="nl-NL" dirty="0"/>
              <a:t> of </a:t>
            </a:r>
            <a:r>
              <a:rPr lang="nl-NL" dirty="0" err="1"/>
              <a:t>an</a:t>
            </a:r>
            <a:r>
              <a:rPr lang="nl-NL" dirty="0"/>
              <a:t> </a:t>
            </a:r>
            <a:r>
              <a:rPr lang="nl-NL" dirty="0" err="1"/>
              <a:t>artform</a:t>
            </a:r>
            <a:r>
              <a:rPr lang="nl-NL" dirty="0"/>
              <a:t>, </a:t>
            </a:r>
            <a:r>
              <a:rPr lang="nl-NL" dirty="0" err="1"/>
              <a:t>and</a:t>
            </a:r>
            <a:r>
              <a:rPr lang="nl-NL" dirty="0"/>
              <a:t> </a:t>
            </a:r>
            <a:r>
              <a:rPr lang="nl-NL" dirty="0" err="1"/>
              <a:t>there</a:t>
            </a:r>
            <a:r>
              <a:rPr lang="nl-NL" dirty="0"/>
              <a:t> are </a:t>
            </a:r>
            <a:r>
              <a:rPr lang="nl-NL" dirty="0" err="1"/>
              <a:t>countless</a:t>
            </a:r>
            <a:r>
              <a:rPr lang="nl-NL" dirty="0"/>
              <a:t> filler </a:t>
            </a:r>
            <a:r>
              <a:rPr lang="nl-NL" dirty="0" err="1"/>
              <a:t>text</a:t>
            </a:r>
            <a:r>
              <a:rPr lang="nl-NL" dirty="0"/>
              <a:t> generators </a:t>
            </a:r>
            <a:r>
              <a:rPr lang="nl-NL" dirty="0" err="1"/>
              <a:t>sprinkled</a:t>
            </a:r>
            <a:r>
              <a:rPr lang="nl-NL" dirty="0"/>
              <a:t> </a:t>
            </a:r>
            <a:r>
              <a:rPr lang="nl-NL" dirty="0" err="1"/>
              <a:t>around</a:t>
            </a:r>
            <a:r>
              <a:rPr lang="nl-NL" dirty="0"/>
              <a:t> </a:t>
            </a:r>
            <a:r>
              <a:rPr lang="nl-NL" dirty="0" err="1"/>
              <a:t>the</a:t>
            </a:r>
            <a:r>
              <a:rPr lang="nl-NL" dirty="0"/>
              <a:t> web </a:t>
            </a:r>
            <a:r>
              <a:rPr lang="nl-NL" dirty="0" err="1"/>
              <a:t>that</a:t>
            </a:r>
            <a:r>
              <a:rPr lang="nl-NL" dirty="0"/>
              <a:t> </a:t>
            </a:r>
            <a:r>
              <a:rPr lang="nl-NL" dirty="0" err="1"/>
              <a:t>provide</a:t>
            </a:r>
            <a:r>
              <a:rPr lang="nl-NL" dirty="0"/>
              <a:t> a modern take on </a:t>
            </a:r>
            <a:r>
              <a:rPr lang="nl-NL" dirty="0" err="1"/>
              <a:t>this</a:t>
            </a:r>
            <a:r>
              <a:rPr lang="nl-NL" dirty="0"/>
              <a:t> classic </a:t>
            </a:r>
            <a:r>
              <a:rPr lang="nl-NL" dirty="0" err="1"/>
              <a:t>staple</a:t>
            </a:r>
            <a:r>
              <a:rPr lang="nl-NL" dirty="0"/>
              <a:t> of </a:t>
            </a:r>
            <a:r>
              <a:rPr lang="nl-NL" dirty="0" err="1"/>
              <a:t>the</a:t>
            </a:r>
            <a:r>
              <a:rPr lang="nl-NL" dirty="0"/>
              <a:t> design </a:t>
            </a:r>
            <a:r>
              <a:rPr lang="nl-NL" dirty="0" err="1"/>
              <a:t>industry</a:t>
            </a:r>
            <a:r>
              <a:rPr lang="nl-NL" dirty="0"/>
              <a:t>.</a:t>
            </a:r>
            <a:endParaRPr lang="en-GB"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lvl1pPr>
          </a:lstStyle>
          <a:p>
            <a:r>
              <a:rPr lang="nl-NL" dirty="0"/>
              <a:t>QUOTE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199800"/>
          </a:xfrm>
        </p:spPr>
        <p:txBody>
          <a:bodyPr wrap="square">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ight blue">
    <p:spTree>
      <p:nvGrpSpPr>
        <p:cNvPr id="1" name=""/>
        <p:cNvGrpSpPr/>
        <p:nvPr/>
      </p:nvGrpSpPr>
      <p:grpSpPr>
        <a:xfrm>
          <a:off x="0" y="0"/>
          <a:ext cx="0" cy="0"/>
          <a:chOff x="0" y="0"/>
          <a:chExt cx="0" cy="0"/>
        </a:xfrm>
      </p:grpSpPr>
      <p:sp>
        <p:nvSpPr>
          <p:cNvPr id="7" name="Rechthoek 6"/>
          <p:cNvSpPr/>
          <p:nvPr userDrawn="1"/>
        </p:nvSpPr>
        <p:spPr>
          <a:xfrm>
            <a:off x="0" y="0"/>
            <a:ext cx="507417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DAF74DED-F225-A342-8E73-B8F81C20DA5B}"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1" name="Tijdelijke aanduiding voor tekst 10"/>
          <p:cNvSpPr>
            <a:spLocks noGrp="1"/>
          </p:cNvSpPr>
          <p:nvPr>
            <p:ph type="body" sz="quarter" idx="18" hasCustomPrompt="1"/>
          </p:nvPr>
        </p:nvSpPr>
        <p:spPr>
          <a:xfrm>
            <a:off x="1023742" y="1"/>
            <a:ext cx="2684658" cy="5143500"/>
          </a:xfrm>
        </p:spPr>
        <p:txBody>
          <a:bodyPr anchor="ctr">
            <a:normAutofit/>
          </a:bodyPr>
          <a:lstStyle>
            <a:lvl1pPr marL="0" indent="0">
              <a:buFont typeface="Arial" charset="0"/>
              <a:buNone/>
              <a:defRPr sz="1800" b="0" i="1">
                <a:solidFill>
                  <a:schemeClr val="bg1"/>
                </a:solidFill>
                <a:latin typeface="Corbel" charset="0"/>
                <a:ea typeface="Corbel" charset="0"/>
                <a:cs typeface="Corbel" charset="0"/>
              </a:defRPr>
            </a:lvl1pPr>
          </a:lstStyle>
          <a:p>
            <a:pPr lvl="0"/>
            <a:r>
              <a:rPr lang="nl-NL" dirty="0" err="1"/>
              <a:t>Placeholder</a:t>
            </a:r>
            <a:r>
              <a:rPr lang="nl-NL" dirty="0"/>
              <a:t> </a:t>
            </a:r>
            <a:r>
              <a:rPr lang="nl-NL" dirty="0" err="1"/>
              <a:t>text</a:t>
            </a:r>
            <a:r>
              <a:rPr lang="nl-NL" dirty="0"/>
              <a:t> </a:t>
            </a:r>
            <a:r>
              <a:rPr lang="nl-NL" dirty="0" err="1"/>
              <a:t>goes</a:t>
            </a:r>
            <a:r>
              <a:rPr lang="nl-NL" dirty="0"/>
              <a:t> </a:t>
            </a:r>
            <a:r>
              <a:rPr lang="nl-NL" dirty="0" err="1"/>
              <a:t>by</a:t>
            </a:r>
            <a:r>
              <a:rPr lang="nl-NL" dirty="0"/>
              <a:t> </a:t>
            </a:r>
            <a:r>
              <a:rPr lang="nl-NL" dirty="0" err="1"/>
              <a:t>many</a:t>
            </a:r>
            <a:r>
              <a:rPr lang="nl-NL" dirty="0"/>
              <a:t> </a:t>
            </a:r>
            <a:r>
              <a:rPr lang="nl-NL" dirty="0" err="1"/>
              <a:t>names</a:t>
            </a:r>
            <a:r>
              <a:rPr lang="nl-NL" dirty="0"/>
              <a:t>: dummy </a:t>
            </a:r>
            <a:r>
              <a:rPr lang="nl-NL" dirty="0" err="1"/>
              <a:t>text</a:t>
            </a:r>
            <a:r>
              <a:rPr lang="nl-NL" dirty="0"/>
              <a:t> </a:t>
            </a:r>
            <a:r>
              <a:rPr lang="nl-NL" dirty="0" err="1"/>
              <a:t>and</a:t>
            </a:r>
            <a:r>
              <a:rPr lang="nl-NL" dirty="0"/>
              <a:t> </a:t>
            </a:r>
            <a:r>
              <a:rPr lang="nl-NL" dirty="0" err="1"/>
              <a:t>greeking</a:t>
            </a:r>
            <a:r>
              <a:rPr lang="nl-NL" dirty="0"/>
              <a:t> </a:t>
            </a:r>
            <a:r>
              <a:rPr lang="nl-NL" dirty="0" err="1"/>
              <a:t>to</a:t>
            </a:r>
            <a:r>
              <a:rPr lang="nl-NL" dirty="0"/>
              <a:t> name </a:t>
            </a:r>
            <a:r>
              <a:rPr lang="nl-NL" dirty="0" err="1"/>
              <a:t>just</a:t>
            </a:r>
            <a:r>
              <a:rPr lang="nl-NL" dirty="0"/>
              <a:t> a </a:t>
            </a:r>
            <a:r>
              <a:rPr lang="nl-NL" dirty="0" err="1"/>
              <a:t>couple</a:t>
            </a:r>
            <a:r>
              <a:rPr lang="nl-NL" dirty="0"/>
              <a:t>. It’s </a:t>
            </a:r>
            <a:r>
              <a:rPr lang="nl-NL" dirty="0" err="1"/>
              <a:t>grown</a:t>
            </a:r>
            <a:r>
              <a:rPr lang="nl-NL" dirty="0"/>
              <a:t> </a:t>
            </a:r>
            <a:r>
              <a:rPr lang="nl-NL" dirty="0" err="1"/>
              <a:t>to</a:t>
            </a:r>
            <a:r>
              <a:rPr lang="nl-NL" dirty="0"/>
              <a:t> </a:t>
            </a:r>
            <a:r>
              <a:rPr lang="nl-NL" dirty="0" err="1"/>
              <a:t>become</a:t>
            </a:r>
            <a:r>
              <a:rPr lang="nl-NL" dirty="0"/>
              <a:t> </a:t>
            </a:r>
            <a:r>
              <a:rPr lang="nl-NL" dirty="0" err="1"/>
              <a:t>something</a:t>
            </a:r>
            <a:r>
              <a:rPr lang="nl-NL" dirty="0"/>
              <a:t> of </a:t>
            </a:r>
            <a:r>
              <a:rPr lang="nl-NL" dirty="0" err="1"/>
              <a:t>an</a:t>
            </a:r>
            <a:r>
              <a:rPr lang="nl-NL" dirty="0"/>
              <a:t> </a:t>
            </a:r>
            <a:r>
              <a:rPr lang="nl-NL" dirty="0" err="1"/>
              <a:t>artform</a:t>
            </a:r>
            <a:r>
              <a:rPr lang="nl-NL" dirty="0"/>
              <a:t>, </a:t>
            </a:r>
            <a:r>
              <a:rPr lang="nl-NL" dirty="0" err="1"/>
              <a:t>and</a:t>
            </a:r>
            <a:r>
              <a:rPr lang="nl-NL" dirty="0"/>
              <a:t> </a:t>
            </a:r>
            <a:r>
              <a:rPr lang="nl-NL" dirty="0" err="1"/>
              <a:t>there</a:t>
            </a:r>
            <a:r>
              <a:rPr lang="nl-NL" dirty="0"/>
              <a:t> are </a:t>
            </a:r>
            <a:r>
              <a:rPr lang="nl-NL" dirty="0" err="1"/>
              <a:t>countless</a:t>
            </a:r>
            <a:r>
              <a:rPr lang="nl-NL" dirty="0"/>
              <a:t> filler </a:t>
            </a:r>
            <a:r>
              <a:rPr lang="nl-NL" dirty="0" err="1"/>
              <a:t>text</a:t>
            </a:r>
            <a:r>
              <a:rPr lang="nl-NL" dirty="0"/>
              <a:t> generators </a:t>
            </a:r>
            <a:r>
              <a:rPr lang="nl-NL" dirty="0" err="1"/>
              <a:t>sprinkled</a:t>
            </a:r>
            <a:r>
              <a:rPr lang="nl-NL" dirty="0"/>
              <a:t> </a:t>
            </a:r>
            <a:r>
              <a:rPr lang="nl-NL" dirty="0" err="1"/>
              <a:t>around</a:t>
            </a:r>
            <a:r>
              <a:rPr lang="nl-NL" dirty="0"/>
              <a:t> </a:t>
            </a:r>
            <a:r>
              <a:rPr lang="nl-NL" dirty="0" err="1"/>
              <a:t>the</a:t>
            </a:r>
            <a:r>
              <a:rPr lang="nl-NL" dirty="0"/>
              <a:t> web </a:t>
            </a:r>
            <a:r>
              <a:rPr lang="nl-NL" dirty="0" err="1"/>
              <a:t>that</a:t>
            </a:r>
            <a:r>
              <a:rPr lang="nl-NL" dirty="0"/>
              <a:t> </a:t>
            </a:r>
            <a:r>
              <a:rPr lang="nl-NL" dirty="0" err="1"/>
              <a:t>provide</a:t>
            </a:r>
            <a:r>
              <a:rPr lang="nl-NL" dirty="0"/>
              <a:t> a modern take on </a:t>
            </a:r>
            <a:r>
              <a:rPr lang="nl-NL" dirty="0" err="1"/>
              <a:t>this</a:t>
            </a:r>
            <a:r>
              <a:rPr lang="nl-NL" dirty="0"/>
              <a:t> classic </a:t>
            </a:r>
            <a:r>
              <a:rPr lang="nl-NL" dirty="0" err="1"/>
              <a:t>staple</a:t>
            </a:r>
            <a:r>
              <a:rPr lang="nl-NL" dirty="0"/>
              <a:t> of </a:t>
            </a:r>
            <a:r>
              <a:rPr lang="nl-NL" dirty="0" err="1"/>
              <a:t>the</a:t>
            </a:r>
            <a:r>
              <a:rPr lang="nl-NL" dirty="0"/>
              <a:t> design </a:t>
            </a:r>
            <a:r>
              <a:rPr lang="nl-NL" dirty="0" err="1"/>
              <a:t>industry</a:t>
            </a:r>
            <a:r>
              <a:rPr lang="nl-NL" dirty="0"/>
              <a:t>.</a:t>
            </a:r>
            <a:endParaRPr lang="en-GB"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solidFill>
                  <a:schemeClr val="accent1"/>
                </a:solidFill>
              </a:defRPr>
            </a:lvl1pPr>
          </a:lstStyle>
          <a:p>
            <a:r>
              <a:rPr lang="nl-NL" dirty="0"/>
              <a:t>QUOTE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199800"/>
          </a:xfrm>
        </p:spPr>
        <p:txBody>
          <a:bodyPr wrap="square">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urgundy">
    <p:spTree>
      <p:nvGrpSpPr>
        <p:cNvPr id="1" name=""/>
        <p:cNvGrpSpPr/>
        <p:nvPr/>
      </p:nvGrpSpPr>
      <p:grpSpPr>
        <a:xfrm>
          <a:off x="0" y="0"/>
          <a:ext cx="0" cy="0"/>
          <a:chOff x="0" y="0"/>
          <a:chExt cx="0" cy="0"/>
        </a:xfrm>
      </p:grpSpPr>
      <p:sp>
        <p:nvSpPr>
          <p:cNvPr id="7" name="Rechthoek 6"/>
          <p:cNvSpPr/>
          <p:nvPr userDrawn="1"/>
        </p:nvSpPr>
        <p:spPr>
          <a:xfrm>
            <a:off x="0" y="0"/>
            <a:ext cx="5074170" cy="5143500"/>
          </a:xfrm>
          <a:prstGeom prst="rect">
            <a:avLst/>
          </a:prstGeom>
          <a:solidFill>
            <a:srgbClr val="A80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EE30CB8C-B43E-3F40-BE8C-1EDCC91C7F58}"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1" name="Tijdelijke aanduiding voor tekst 10"/>
          <p:cNvSpPr>
            <a:spLocks noGrp="1"/>
          </p:cNvSpPr>
          <p:nvPr>
            <p:ph type="body" sz="quarter" idx="18" hasCustomPrompt="1"/>
          </p:nvPr>
        </p:nvSpPr>
        <p:spPr>
          <a:xfrm>
            <a:off x="1023742" y="1"/>
            <a:ext cx="2684658" cy="5143500"/>
          </a:xfrm>
        </p:spPr>
        <p:txBody>
          <a:bodyPr anchor="ctr">
            <a:normAutofit/>
          </a:bodyPr>
          <a:lstStyle>
            <a:lvl1pPr marL="0" indent="0">
              <a:buFont typeface="Arial" charset="0"/>
              <a:buNone/>
              <a:defRPr sz="1800" b="0" i="1">
                <a:solidFill>
                  <a:schemeClr val="bg1"/>
                </a:solidFill>
                <a:latin typeface="Corbel" charset="0"/>
                <a:ea typeface="Corbel" charset="0"/>
                <a:cs typeface="Corbel" charset="0"/>
              </a:defRPr>
            </a:lvl1pPr>
          </a:lstStyle>
          <a:p>
            <a:pPr lvl="0"/>
            <a:r>
              <a:rPr lang="nl-NL" dirty="0" err="1"/>
              <a:t>Placeholder</a:t>
            </a:r>
            <a:r>
              <a:rPr lang="nl-NL" dirty="0"/>
              <a:t> </a:t>
            </a:r>
            <a:r>
              <a:rPr lang="nl-NL" dirty="0" err="1"/>
              <a:t>text</a:t>
            </a:r>
            <a:r>
              <a:rPr lang="nl-NL" dirty="0"/>
              <a:t> </a:t>
            </a:r>
            <a:r>
              <a:rPr lang="nl-NL" dirty="0" err="1"/>
              <a:t>goes</a:t>
            </a:r>
            <a:r>
              <a:rPr lang="nl-NL" dirty="0"/>
              <a:t> </a:t>
            </a:r>
            <a:r>
              <a:rPr lang="nl-NL" dirty="0" err="1"/>
              <a:t>by</a:t>
            </a:r>
            <a:r>
              <a:rPr lang="nl-NL" dirty="0"/>
              <a:t> </a:t>
            </a:r>
            <a:r>
              <a:rPr lang="nl-NL" dirty="0" err="1"/>
              <a:t>many</a:t>
            </a:r>
            <a:r>
              <a:rPr lang="nl-NL" dirty="0"/>
              <a:t> </a:t>
            </a:r>
            <a:r>
              <a:rPr lang="nl-NL" dirty="0" err="1"/>
              <a:t>names</a:t>
            </a:r>
            <a:r>
              <a:rPr lang="nl-NL" dirty="0"/>
              <a:t>: dummy </a:t>
            </a:r>
            <a:r>
              <a:rPr lang="nl-NL" dirty="0" err="1"/>
              <a:t>text</a:t>
            </a:r>
            <a:r>
              <a:rPr lang="nl-NL" dirty="0"/>
              <a:t> </a:t>
            </a:r>
            <a:r>
              <a:rPr lang="nl-NL" dirty="0" err="1"/>
              <a:t>and</a:t>
            </a:r>
            <a:r>
              <a:rPr lang="nl-NL" dirty="0"/>
              <a:t> </a:t>
            </a:r>
            <a:r>
              <a:rPr lang="nl-NL" dirty="0" err="1"/>
              <a:t>greeking</a:t>
            </a:r>
            <a:r>
              <a:rPr lang="nl-NL" dirty="0"/>
              <a:t> </a:t>
            </a:r>
            <a:r>
              <a:rPr lang="nl-NL" dirty="0" err="1"/>
              <a:t>to</a:t>
            </a:r>
            <a:r>
              <a:rPr lang="nl-NL" dirty="0"/>
              <a:t> name </a:t>
            </a:r>
            <a:r>
              <a:rPr lang="nl-NL" dirty="0" err="1"/>
              <a:t>just</a:t>
            </a:r>
            <a:r>
              <a:rPr lang="nl-NL" dirty="0"/>
              <a:t> a </a:t>
            </a:r>
            <a:r>
              <a:rPr lang="nl-NL" dirty="0" err="1"/>
              <a:t>couple</a:t>
            </a:r>
            <a:r>
              <a:rPr lang="nl-NL" dirty="0"/>
              <a:t>. It’s </a:t>
            </a:r>
            <a:r>
              <a:rPr lang="nl-NL" dirty="0" err="1"/>
              <a:t>grown</a:t>
            </a:r>
            <a:r>
              <a:rPr lang="nl-NL" dirty="0"/>
              <a:t> </a:t>
            </a:r>
            <a:r>
              <a:rPr lang="nl-NL" dirty="0" err="1"/>
              <a:t>to</a:t>
            </a:r>
            <a:r>
              <a:rPr lang="nl-NL" dirty="0"/>
              <a:t> </a:t>
            </a:r>
            <a:r>
              <a:rPr lang="nl-NL" dirty="0" err="1"/>
              <a:t>become</a:t>
            </a:r>
            <a:r>
              <a:rPr lang="nl-NL" dirty="0"/>
              <a:t> </a:t>
            </a:r>
            <a:r>
              <a:rPr lang="nl-NL" dirty="0" err="1"/>
              <a:t>something</a:t>
            </a:r>
            <a:r>
              <a:rPr lang="nl-NL" dirty="0"/>
              <a:t> of </a:t>
            </a:r>
            <a:r>
              <a:rPr lang="nl-NL" dirty="0" err="1"/>
              <a:t>an</a:t>
            </a:r>
            <a:r>
              <a:rPr lang="nl-NL" dirty="0"/>
              <a:t> </a:t>
            </a:r>
            <a:r>
              <a:rPr lang="nl-NL" dirty="0" err="1"/>
              <a:t>artform</a:t>
            </a:r>
            <a:r>
              <a:rPr lang="nl-NL" dirty="0"/>
              <a:t>, </a:t>
            </a:r>
            <a:r>
              <a:rPr lang="nl-NL" dirty="0" err="1"/>
              <a:t>and</a:t>
            </a:r>
            <a:r>
              <a:rPr lang="nl-NL" dirty="0"/>
              <a:t> </a:t>
            </a:r>
            <a:r>
              <a:rPr lang="nl-NL" dirty="0" err="1"/>
              <a:t>there</a:t>
            </a:r>
            <a:r>
              <a:rPr lang="nl-NL" dirty="0"/>
              <a:t> are </a:t>
            </a:r>
            <a:r>
              <a:rPr lang="nl-NL" dirty="0" err="1"/>
              <a:t>countless</a:t>
            </a:r>
            <a:r>
              <a:rPr lang="nl-NL" dirty="0"/>
              <a:t> filler </a:t>
            </a:r>
            <a:r>
              <a:rPr lang="nl-NL" dirty="0" err="1"/>
              <a:t>text</a:t>
            </a:r>
            <a:r>
              <a:rPr lang="nl-NL" dirty="0"/>
              <a:t> generators </a:t>
            </a:r>
            <a:r>
              <a:rPr lang="nl-NL" dirty="0" err="1"/>
              <a:t>sprinkled</a:t>
            </a:r>
            <a:r>
              <a:rPr lang="nl-NL" dirty="0"/>
              <a:t> </a:t>
            </a:r>
            <a:r>
              <a:rPr lang="nl-NL" dirty="0" err="1"/>
              <a:t>around</a:t>
            </a:r>
            <a:r>
              <a:rPr lang="nl-NL" dirty="0"/>
              <a:t> </a:t>
            </a:r>
            <a:r>
              <a:rPr lang="nl-NL" dirty="0" err="1"/>
              <a:t>the</a:t>
            </a:r>
            <a:r>
              <a:rPr lang="nl-NL" dirty="0"/>
              <a:t> web </a:t>
            </a:r>
            <a:r>
              <a:rPr lang="nl-NL" dirty="0" err="1"/>
              <a:t>that</a:t>
            </a:r>
            <a:r>
              <a:rPr lang="nl-NL" dirty="0"/>
              <a:t> </a:t>
            </a:r>
            <a:r>
              <a:rPr lang="nl-NL" dirty="0" err="1"/>
              <a:t>provide</a:t>
            </a:r>
            <a:r>
              <a:rPr lang="nl-NL" dirty="0"/>
              <a:t> a modern take on </a:t>
            </a:r>
            <a:r>
              <a:rPr lang="nl-NL" dirty="0" err="1"/>
              <a:t>this</a:t>
            </a:r>
            <a:r>
              <a:rPr lang="nl-NL" dirty="0"/>
              <a:t> classic </a:t>
            </a:r>
            <a:r>
              <a:rPr lang="nl-NL" dirty="0" err="1"/>
              <a:t>staple</a:t>
            </a:r>
            <a:r>
              <a:rPr lang="nl-NL" dirty="0"/>
              <a:t> of </a:t>
            </a:r>
            <a:r>
              <a:rPr lang="nl-NL" dirty="0" err="1"/>
              <a:t>the</a:t>
            </a:r>
            <a:r>
              <a:rPr lang="nl-NL" dirty="0"/>
              <a:t> design </a:t>
            </a:r>
            <a:r>
              <a:rPr lang="nl-NL" dirty="0" err="1"/>
              <a:t>industry</a:t>
            </a:r>
            <a:r>
              <a:rPr lang="nl-NL" dirty="0"/>
              <a:t>.</a:t>
            </a:r>
            <a:endParaRPr lang="en-GB"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solidFill>
                  <a:schemeClr val="accent2"/>
                </a:solidFill>
              </a:defRPr>
            </a:lvl1pPr>
          </a:lstStyle>
          <a:p>
            <a:r>
              <a:rPr lang="nl-NL" dirty="0"/>
              <a:t>QUOTE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199800"/>
          </a:xfrm>
        </p:spPr>
        <p:txBody>
          <a:bodyPr wrap="square">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urple">
    <p:spTree>
      <p:nvGrpSpPr>
        <p:cNvPr id="1" name=""/>
        <p:cNvGrpSpPr/>
        <p:nvPr/>
      </p:nvGrpSpPr>
      <p:grpSpPr>
        <a:xfrm>
          <a:off x="0" y="0"/>
          <a:ext cx="0" cy="0"/>
          <a:chOff x="0" y="0"/>
          <a:chExt cx="0" cy="0"/>
        </a:xfrm>
      </p:grpSpPr>
      <p:sp>
        <p:nvSpPr>
          <p:cNvPr id="7" name="Rechthoek 6"/>
          <p:cNvSpPr/>
          <p:nvPr userDrawn="1"/>
        </p:nvSpPr>
        <p:spPr>
          <a:xfrm>
            <a:off x="0" y="0"/>
            <a:ext cx="507417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6F423257-0728-A44B-97AA-B7F3500E33ED}"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1" name="Tijdelijke aanduiding voor tekst 10"/>
          <p:cNvSpPr>
            <a:spLocks noGrp="1"/>
          </p:cNvSpPr>
          <p:nvPr>
            <p:ph type="body" sz="quarter" idx="18" hasCustomPrompt="1"/>
          </p:nvPr>
        </p:nvSpPr>
        <p:spPr>
          <a:xfrm>
            <a:off x="1023742" y="1"/>
            <a:ext cx="2684658" cy="5143500"/>
          </a:xfrm>
        </p:spPr>
        <p:txBody>
          <a:bodyPr anchor="ctr">
            <a:normAutofit/>
          </a:bodyPr>
          <a:lstStyle>
            <a:lvl1pPr marL="0" indent="0">
              <a:buFont typeface="Arial" charset="0"/>
              <a:buNone/>
              <a:defRPr sz="1800" b="0" i="1">
                <a:solidFill>
                  <a:schemeClr val="bg1"/>
                </a:solidFill>
                <a:latin typeface="Corbel" charset="0"/>
                <a:ea typeface="Corbel" charset="0"/>
                <a:cs typeface="Corbel" charset="0"/>
              </a:defRPr>
            </a:lvl1pPr>
          </a:lstStyle>
          <a:p>
            <a:pPr lvl="0"/>
            <a:r>
              <a:rPr lang="nl-NL" dirty="0" err="1"/>
              <a:t>Placeholder</a:t>
            </a:r>
            <a:r>
              <a:rPr lang="nl-NL" dirty="0"/>
              <a:t> </a:t>
            </a:r>
            <a:r>
              <a:rPr lang="nl-NL" dirty="0" err="1"/>
              <a:t>text</a:t>
            </a:r>
            <a:r>
              <a:rPr lang="nl-NL" dirty="0"/>
              <a:t> </a:t>
            </a:r>
            <a:r>
              <a:rPr lang="nl-NL" dirty="0" err="1"/>
              <a:t>goes</a:t>
            </a:r>
            <a:r>
              <a:rPr lang="nl-NL" dirty="0"/>
              <a:t> </a:t>
            </a:r>
            <a:r>
              <a:rPr lang="nl-NL" dirty="0" err="1"/>
              <a:t>by</a:t>
            </a:r>
            <a:r>
              <a:rPr lang="nl-NL" dirty="0"/>
              <a:t> </a:t>
            </a:r>
            <a:r>
              <a:rPr lang="nl-NL" dirty="0" err="1"/>
              <a:t>many</a:t>
            </a:r>
            <a:r>
              <a:rPr lang="nl-NL" dirty="0"/>
              <a:t> </a:t>
            </a:r>
            <a:r>
              <a:rPr lang="nl-NL" dirty="0" err="1"/>
              <a:t>names</a:t>
            </a:r>
            <a:r>
              <a:rPr lang="nl-NL" dirty="0"/>
              <a:t>: dummy </a:t>
            </a:r>
            <a:r>
              <a:rPr lang="nl-NL" dirty="0" err="1"/>
              <a:t>text</a:t>
            </a:r>
            <a:r>
              <a:rPr lang="nl-NL" dirty="0"/>
              <a:t> </a:t>
            </a:r>
            <a:r>
              <a:rPr lang="nl-NL" dirty="0" err="1"/>
              <a:t>and</a:t>
            </a:r>
            <a:r>
              <a:rPr lang="nl-NL" dirty="0"/>
              <a:t> </a:t>
            </a:r>
            <a:r>
              <a:rPr lang="nl-NL" dirty="0" err="1"/>
              <a:t>greeking</a:t>
            </a:r>
            <a:r>
              <a:rPr lang="nl-NL" dirty="0"/>
              <a:t> </a:t>
            </a:r>
            <a:r>
              <a:rPr lang="nl-NL" dirty="0" err="1"/>
              <a:t>to</a:t>
            </a:r>
            <a:r>
              <a:rPr lang="nl-NL" dirty="0"/>
              <a:t> name </a:t>
            </a:r>
            <a:r>
              <a:rPr lang="nl-NL" dirty="0" err="1"/>
              <a:t>just</a:t>
            </a:r>
            <a:r>
              <a:rPr lang="nl-NL" dirty="0"/>
              <a:t> a </a:t>
            </a:r>
            <a:r>
              <a:rPr lang="nl-NL" dirty="0" err="1"/>
              <a:t>couple</a:t>
            </a:r>
            <a:r>
              <a:rPr lang="nl-NL" dirty="0"/>
              <a:t>. It’s </a:t>
            </a:r>
            <a:r>
              <a:rPr lang="nl-NL" dirty="0" err="1"/>
              <a:t>grown</a:t>
            </a:r>
            <a:r>
              <a:rPr lang="nl-NL" dirty="0"/>
              <a:t> </a:t>
            </a:r>
            <a:r>
              <a:rPr lang="nl-NL" dirty="0" err="1"/>
              <a:t>to</a:t>
            </a:r>
            <a:r>
              <a:rPr lang="nl-NL" dirty="0"/>
              <a:t> </a:t>
            </a:r>
            <a:r>
              <a:rPr lang="nl-NL" dirty="0" err="1"/>
              <a:t>become</a:t>
            </a:r>
            <a:r>
              <a:rPr lang="nl-NL" dirty="0"/>
              <a:t> </a:t>
            </a:r>
            <a:r>
              <a:rPr lang="nl-NL" dirty="0" err="1"/>
              <a:t>something</a:t>
            </a:r>
            <a:r>
              <a:rPr lang="nl-NL" dirty="0"/>
              <a:t> of </a:t>
            </a:r>
            <a:r>
              <a:rPr lang="nl-NL" dirty="0" err="1"/>
              <a:t>an</a:t>
            </a:r>
            <a:r>
              <a:rPr lang="nl-NL" dirty="0"/>
              <a:t> </a:t>
            </a:r>
            <a:r>
              <a:rPr lang="nl-NL" dirty="0" err="1"/>
              <a:t>artform</a:t>
            </a:r>
            <a:r>
              <a:rPr lang="nl-NL" dirty="0"/>
              <a:t>, </a:t>
            </a:r>
            <a:r>
              <a:rPr lang="nl-NL" dirty="0" err="1"/>
              <a:t>and</a:t>
            </a:r>
            <a:r>
              <a:rPr lang="nl-NL" dirty="0"/>
              <a:t> </a:t>
            </a:r>
            <a:r>
              <a:rPr lang="nl-NL" dirty="0" err="1"/>
              <a:t>there</a:t>
            </a:r>
            <a:r>
              <a:rPr lang="nl-NL" dirty="0"/>
              <a:t> are </a:t>
            </a:r>
            <a:r>
              <a:rPr lang="nl-NL" dirty="0" err="1"/>
              <a:t>countless</a:t>
            </a:r>
            <a:r>
              <a:rPr lang="nl-NL" dirty="0"/>
              <a:t> filler </a:t>
            </a:r>
            <a:r>
              <a:rPr lang="nl-NL" dirty="0" err="1"/>
              <a:t>text</a:t>
            </a:r>
            <a:r>
              <a:rPr lang="nl-NL" dirty="0"/>
              <a:t> generators </a:t>
            </a:r>
            <a:r>
              <a:rPr lang="nl-NL" dirty="0" err="1"/>
              <a:t>sprinkled</a:t>
            </a:r>
            <a:r>
              <a:rPr lang="nl-NL" dirty="0"/>
              <a:t> </a:t>
            </a:r>
            <a:r>
              <a:rPr lang="nl-NL" dirty="0" err="1"/>
              <a:t>around</a:t>
            </a:r>
            <a:r>
              <a:rPr lang="nl-NL" dirty="0"/>
              <a:t> </a:t>
            </a:r>
            <a:r>
              <a:rPr lang="nl-NL" dirty="0" err="1"/>
              <a:t>the</a:t>
            </a:r>
            <a:r>
              <a:rPr lang="nl-NL" dirty="0"/>
              <a:t> web </a:t>
            </a:r>
            <a:r>
              <a:rPr lang="nl-NL" dirty="0" err="1"/>
              <a:t>that</a:t>
            </a:r>
            <a:r>
              <a:rPr lang="nl-NL" dirty="0"/>
              <a:t> </a:t>
            </a:r>
            <a:r>
              <a:rPr lang="nl-NL" dirty="0" err="1"/>
              <a:t>provide</a:t>
            </a:r>
            <a:r>
              <a:rPr lang="nl-NL" dirty="0"/>
              <a:t> a modern take on </a:t>
            </a:r>
            <a:r>
              <a:rPr lang="nl-NL" dirty="0" err="1"/>
              <a:t>this</a:t>
            </a:r>
            <a:r>
              <a:rPr lang="nl-NL" dirty="0"/>
              <a:t> classic </a:t>
            </a:r>
            <a:r>
              <a:rPr lang="nl-NL" dirty="0" err="1"/>
              <a:t>staple</a:t>
            </a:r>
            <a:r>
              <a:rPr lang="nl-NL" dirty="0"/>
              <a:t> of </a:t>
            </a:r>
            <a:r>
              <a:rPr lang="nl-NL" dirty="0" err="1"/>
              <a:t>the</a:t>
            </a:r>
            <a:r>
              <a:rPr lang="nl-NL" dirty="0"/>
              <a:t> design </a:t>
            </a:r>
            <a:r>
              <a:rPr lang="nl-NL" dirty="0" err="1"/>
              <a:t>industry</a:t>
            </a:r>
            <a:r>
              <a:rPr lang="nl-NL" dirty="0"/>
              <a:t>.</a:t>
            </a:r>
            <a:endParaRPr lang="en-GB"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solidFill>
                  <a:schemeClr val="accent3"/>
                </a:solidFill>
              </a:defRPr>
            </a:lvl1pPr>
          </a:lstStyle>
          <a:p>
            <a:r>
              <a:rPr lang="nl-NL" dirty="0"/>
              <a:t>QUOTE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199800"/>
          </a:xfrm>
        </p:spPr>
        <p:txBody>
          <a:bodyPr wrap="square">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7" name="Rechthoek 6"/>
          <p:cNvSpPr/>
          <p:nvPr userDrawn="1"/>
        </p:nvSpPr>
        <p:spPr>
          <a:xfrm>
            <a:off x="0" y="0"/>
            <a:ext cx="507417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ijdelijke aanduiding voor datum 2"/>
          <p:cNvSpPr>
            <a:spLocks noGrp="1"/>
          </p:cNvSpPr>
          <p:nvPr>
            <p:ph type="dt" sz="half" idx="10"/>
          </p:nvPr>
        </p:nvSpPr>
        <p:spPr/>
        <p:txBody>
          <a:bodyPr/>
          <a:lstStyle>
            <a:lvl1pPr>
              <a:defRPr>
                <a:solidFill>
                  <a:schemeClr val="bg1"/>
                </a:solidFill>
              </a:defRPr>
            </a:lvl1pPr>
          </a:lstStyle>
          <a:p>
            <a:fld id="{DA22B9A6-5A06-CD44-98F4-42814BAE50EB}" type="datetime1">
              <a:rPr lang="nl-BE" smtClean="0"/>
              <a:t>27/06/19</a:t>
            </a:fld>
            <a:endParaRPr lang="en-GB" dirty="0"/>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11" name="Tijdelijke aanduiding voor tekst 10"/>
          <p:cNvSpPr>
            <a:spLocks noGrp="1"/>
          </p:cNvSpPr>
          <p:nvPr>
            <p:ph type="body" sz="quarter" idx="18" hasCustomPrompt="1"/>
          </p:nvPr>
        </p:nvSpPr>
        <p:spPr>
          <a:xfrm>
            <a:off x="1023742" y="1"/>
            <a:ext cx="2684658" cy="5143500"/>
          </a:xfrm>
        </p:spPr>
        <p:txBody>
          <a:bodyPr anchor="ctr">
            <a:normAutofit/>
          </a:bodyPr>
          <a:lstStyle>
            <a:lvl1pPr marL="0" indent="0">
              <a:buFont typeface="Arial" charset="0"/>
              <a:buNone/>
              <a:defRPr sz="1800" b="0" i="1">
                <a:solidFill>
                  <a:schemeClr val="bg1"/>
                </a:solidFill>
                <a:latin typeface="Corbel" charset="0"/>
                <a:ea typeface="Corbel" charset="0"/>
                <a:cs typeface="Corbel" charset="0"/>
              </a:defRPr>
            </a:lvl1pPr>
          </a:lstStyle>
          <a:p>
            <a:pPr lvl="0"/>
            <a:r>
              <a:rPr lang="nl-NL" dirty="0" err="1"/>
              <a:t>Placeholder</a:t>
            </a:r>
            <a:r>
              <a:rPr lang="nl-NL" dirty="0"/>
              <a:t> </a:t>
            </a:r>
            <a:r>
              <a:rPr lang="nl-NL" dirty="0" err="1"/>
              <a:t>text</a:t>
            </a:r>
            <a:r>
              <a:rPr lang="nl-NL" dirty="0"/>
              <a:t> </a:t>
            </a:r>
            <a:r>
              <a:rPr lang="nl-NL" dirty="0" err="1"/>
              <a:t>goes</a:t>
            </a:r>
            <a:r>
              <a:rPr lang="nl-NL" dirty="0"/>
              <a:t> </a:t>
            </a:r>
            <a:r>
              <a:rPr lang="nl-NL" dirty="0" err="1"/>
              <a:t>by</a:t>
            </a:r>
            <a:r>
              <a:rPr lang="nl-NL" dirty="0"/>
              <a:t> </a:t>
            </a:r>
            <a:r>
              <a:rPr lang="nl-NL" dirty="0" err="1"/>
              <a:t>many</a:t>
            </a:r>
            <a:r>
              <a:rPr lang="nl-NL" dirty="0"/>
              <a:t> </a:t>
            </a:r>
            <a:r>
              <a:rPr lang="nl-NL" dirty="0" err="1"/>
              <a:t>names</a:t>
            </a:r>
            <a:r>
              <a:rPr lang="nl-NL" dirty="0"/>
              <a:t>: dummy </a:t>
            </a:r>
            <a:r>
              <a:rPr lang="nl-NL" dirty="0" err="1"/>
              <a:t>text</a:t>
            </a:r>
            <a:r>
              <a:rPr lang="nl-NL" dirty="0"/>
              <a:t> </a:t>
            </a:r>
            <a:r>
              <a:rPr lang="nl-NL" dirty="0" err="1"/>
              <a:t>and</a:t>
            </a:r>
            <a:r>
              <a:rPr lang="nl-NL" dirty="0"/>
              <a:t> </a:t>
            </a:r>
            <a:r>
              <a:rPr lang="nl-NL" dirty="0" err="1"/>
              <a:t>greeking</a:t>
            </a:r>
            <a:r>
              <a:rPr lang="nl-NL" dirty="0"/>
              <a:t> </a:t>
            </a:r>
            <a:r>
              <a:rPr lang="nl-NL" dirty="0" err="1"/>
              <a:t>to</a:t>
            </a:r>
            <a:r>
              <a:rPr lang="nl-NL" dirty="0"/>
              <a:t> name </a:t>
            </a:r>
            <a:r>
              <a:rPr lang="nl-NL" dirty="0" err="1"/>
              <a:t>just</a:t>
            </a:r>
            <a:r>
              <a:rPr lang="nl-NL" dirty="0"/>
              <a:t> a </a:t>
            </a:r>
            <a:r>
              <a:rPr lang="nl-NL" dirty="0" err="1"/>
              <a:t>couple</a:t>
            </a:r>
            <a:r>
              <a:rPr lang="nl-NL" dirty="0"/>
              <a:t>. It’s </a:t>
            </a:r>
            <a:r>
              <a:rPr lang="nl-NL" dirty="0" err="1"/>
              <a:t>grown</a:t>
            </a:r>
            <a:r>
              <a:rPr lang="nl-NL" dirty="0"/>
              <a:t> </a:t>
            </a:r>
            <a:r>
              <a:rPr lang="nl-NL" dirty="0" err="1"/>
              <a:t>to</a:t>
            </a:r>
            <a:r>
              <a:rPr lang="nl-NL" dirty="0"/>
              <a:t> </a:t>
            </a:r>
            <a:r>
              <a:rPr lang="nl-NL" dirty="0" err="1"/>
              <a:t>become</a:t>
            </a:r>
            <a:r>
              <a:rPr lang="nl-NL" dirty="0"/>
              <a:t> </a:t>
            </a:r>
            <a:r>
              <a:rPr lang="nl-NL" dirty="0" err="1"/>
              <a:t>something</a:t>
            </a:r>
            <a:r>
              <a:rPr lang="nl-NL" dirty="0"/>
              <a:t> of </a:t>
            </a:r>
            <a:r>
              <a:rPr lang="nl-NL" dirty="0" err="1"/>
              <a:t>an</a:t>
            </a:r>
            <a:r>
              <a:rPr lang="nl-NL" dirty="0"/>
              <a:t> </a:t>
            </a:r>
            <a:r>
              <a:rPr lang="nl-NL" dirty="0" err="1"/>
              <a:t>artform</a:t>
            </a:r>
            <a:r>
              <a:rPr lang="nl-NL" dirty="0"/>
              <a:t>, </a:t>
            </a:r>
            <a:r>
              <a:rPr lang="nl-NL" dirty="0" err="1"/>
              <a:t>and</a:t>
            </a:r>
            <a:r>
              <a:rPr lang="nl-NL" dirty="0"/>
              <a:t> </a:t>
            </a:r>
            <a:r>
              <a:rPr lang="nl-NL" dirty="0" err="1"/>
              <a:t>there</a:t>
            </a:r>
            <a:r>
              <a:rPr lang="nl-NL" dirty="0"/>
              <a:t> are </a:t>
            </a:r>
            <a:r>
              <a:rPr lang="nl-NL" dirty="0" err="1"/>
              <a:t>countless</a:t>
            </a:r>
            <a:r>
              <a:rPr lang="nl-NL" dirty="0"/>
              <a:t> filler </a:t>
            </a:r>
            <a:r>
              <a:rPr lang="nl-NL" dirty="0" err="1"/>
              <a:t>text</a:t>
            </a:r>
            <a:r>
              <a:rPr lang="nl-NL" dirty="0"/>
              <a:t> generators </a:t>
            </a:r>
            <a:r>
              <a:rPr lang="nl-NL" dirty="0" err="1"/>
              <a:t>sprinkled</a:t>
            </a:r>
            <a:r>
              <a:rPr lang="nl-NL" dirty="0"/>
              <a:t> </a:t>
            </a:r>
            <a:r>
              <a:rPr lang="nl-NL" dirty="0" err="1"/>
              <a:t>around</a:t>
            </a:r>
            <a:r>
              <a:rPr lang="nl-NL" dirty="0"/>
              <a:t> </a:t>
            </a:r>
            <a:r>
              <a:rPr lang="nl-NL" dirty="0" err="1"/>
              <a:t>the</a:t>
            </a:r>
            <a:r>
              <a:rPr lang="nl-NL" dirty="0"/>
              <a:t> web </a:t>
            </a:r>
            <a:r>
              <a:rPr lang="nl-NL" dirty="0" err="1"/>
              <a:t>that</a:t>
            </a:r>
            <a:r>
              <a:rPr lang="nl-NL" dirty="0"/>
              <a:t> </a:t>
            </a:r>
            <a:r>
              <a:rPr lang="nl-NL" dirty="0" err="1"/>
              <a:t>provide</a:t>
            </a:r>
            <a:r>
              <a:rPr lang="nl-NL" dirty="0"/>
              <a:t> a modern take on </a:t>
            </a:r>
            <a:r>
              <a:rPr lang="nl-NL" dirty="0" err="1"/>
              <a:t>this</a:t>
            </a:r>
            <a:r>
              <a:rPr lang="nl-NL" dirty="0"/>
              <a:t> classic </a:t>
            </a:r>
            <a:r>
              <a:rPr lang="nl-NL" dirty="0" err="1"/>
              <a:t>staple</a:t>
            </a:r>
            <a:r>
              <a:rPr lang="nl-NL" dirty="0"/>
              <a:t> of </a:t>
            </a:r>
            <a:r>
              <a:rPr lang="nl-NL" dirty="0" err="1"/>
              <a:t>the</a:t>
            </a:r>
            <a:r>
              <a:rPr lang="nl-NL" dirty="0"/>
              <a:t> design </a:t>
            </a:r>
            <a:r>
              <a:rPr lang="nl-NL" dirty="0" err="1"/>
              <a:t>industry</a:t>
            </a:r>
            <a:r>
              <a:rPr lang="nl-NL" dirty="0"/>
              <a:t>.</a:t>
            </a:r>
            <a:endParaRPr lang="en-GB" dirty="0"/>
          </a:p>
        </p:txBody>
      </p:sp>
      <p:pic>
        <p:nvPicPr>
          <p:cNvPr id="12" name="Afbeelding 11"/>
          <p:cNvPicPr>
            <a:picLocks noChangeAspect="1"/>
          </p:cNvPicPr>
          <p:nvPr userDrawn="1"/>
        </p:nvPicPr>
        <p:blipFill rotWithShape="1">
          <a:blip r:embed="rId2">
            <a:extLst>
              <a:ext uri="{28A0092B-C50C-407E-A947-70E740481C1C}">
                <a14:useLocalDpi xmlns:a14="http://schemas.microsoft.com/office/drawing/2010/main" val="0"/>
              </a:ext>
            </a:extLst>
          </a:blip>
          <a:srcRect r="58951"/>
          <a:stretch/>
        </p:blipFill>
        <p:spPr>
          <a:xfrm>
            <a:off x="3765956" y="0"/>
            <a:ext cx="2207624" cy="5143500"/>
          </a:xfrm>
          <a:prstGeom prst="rect">
            <a:avLst/>
          </a:prstGeom>
        </p:spPr>
      </p:pic>
      <p:sp>
        <p:nvSpPr>
          <p:cNvPr id="2" name="Titel 1"/>
          <p:cNvSpPr>
            <a:spLocks noGrp="1"/>
          </p:cNvSpPr>
          <p:nvPr>
            <p:ph type="title" hasCustomPrompt="1"/>
          </p:nvPr>
        </p:nvSpPr>
        <p:spPr>
          <a:xfrm>
            <a:off x="5400000" y="385200"/>
            <a:ext cx="3240000" cy="972000"/>
          </a:xfrm>
        </p:spPr>
        <p:txBody>
          <a:bodyPr>
            <a:noAutofit/>
          </a:bodyPr>
          <a:lstStyle>
            <a:lvl1pPr>
              <a:defRPr sz="2000">
                <a:solidFill>
                  <a:schemeClr val="accent4"/>
                </a:solidFill>
              </a:defRPr>
            </a:lvl1pPr>
          </a:lstStyle>
          <a:p>
            <a:r>
              <a:rPr lang="nl-NL" dirty="0"/>
              <a:t>QUOTE SLIDE</a:t>
            </a:r>
            <a:endParaRPr lang="en-GB" dirty="0"/>
          </a:p>
        </p:txBody>
      </p:sp>
      <p:sp>
        <p:nvSpPr>
          <p:cNvPr id="9" name="Tijdelijke aanduiding voor tekst 8"/>
          <p:cNvSpPr>
            <a:spLocks noGrp="1"/>
          </p:cNvSpPr>
          <p:nvPr>
            <p:ph type="body" sz="quarter" idx="14" hasCustomPrompt="1"/>
          </p:nvPr>
        </p:nvSpPr>
        <p:spPr>
          <a:xfrm>
            <a:off x="5400000" y="1357200"/>
            <a:ext cx="3240000"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
        <p:nvSpPr>
          <p:cNvPr id="8" name="Tijdelijke aanduiding voor inhoud 7"/>
          <p:cNvSpPr>
            <a:spLocks noGrp="1"/>
          </p:cNvSpPr>
          <p:nvPr>
            <p:ph sz="quarter" idx="15"/>
          </p:nvPr>
        </p:nvSpPr>
        <p:spPr>
          <a:xfrm>
            <a:off x="5400000" y="1800700"/>
            <a:ext cx="3240000" cy="2199800"/>
          </a:xfrm>
        </p:spPr>
        <p:txBody>
          <a:bodyPr wrap="square">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ty blu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3" y="212400"/>
            <a:ext cx="3891600" cy="4932014"/>
          </a:xfrm>
          <a:prstGeom prst="rect">
            <a:avLst/>
          </a:prstGeom>
        </p:spPr>
      </p:pic>
      <p:sp>
        <p:nvSpPr>
          <p:cNvPr id="3" name="Tijdelijke aanduiding voor datum 2"/>
          <p:cNvSpPr>
            <a:spLocks noGrp="1"/>
          </p:cNvSpPr>
          <p:nvPr>
            <p:ph type="dt" sz="half" idx="10"/>
          </p:nvPr>
        </p:nvSpPr>
        <p:spPr>
          <a:xfrm>
            <a:off x="2152072" y="4991343"/>
            <a:ext cx="416312" cy="152157"/>
          </a:xfrm>
        </p:spPr>
        <p:txBody>
          <a:bodyPr/>
          <a:lstStyle>
            <a:lvl1pPr>
              <a:defRPr>
                <a:solidFill>
                  <a:schemeClr val="tx1"/>
                </a:solidFill>
              </a:defRPr>
            </a:lvl1pPr>
          </a:lstStyle>
          <a:p>
            <a:fld id="{563E4886-4747-004D-BBE1-A8A3CF2134A0}" type="datetime1">
              <a:rPr lang="nl-BE" smtClean="0"/>
              <a:t>27/06/19</a:t>
            </a:fld>
            <a:endParaRPr lang="en-GB" dirty="0"/>
          </a:p>
        </p:txBody>
      </p:sp>
      <p:sp>
        <p:nvSpPr>
          <p:cNvPr id="4" name="Tijdelijke aanduiding voor voettekst 3"/>
          <p:cNvSpPr>
            <a:spLocks noGrp="1"/>
          </p:cNvSpPr>
          <p:nvPr>
            <p:ph type="ftr" sz="quarter" idx="11"/>
          </p:nvPr>
        </p:nvSpPr>
        <p:spPr>
          <a:xfrm>
            <a:off x="2455814"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Tree>
    <p:extLst>
      <p:ext uri="{BB962C8B-B14F-4D97-AF65-F5344CB8AC3E}">
        <p14:creationId xmlns:p14="http://schemas.microsoft.com/office/powerpoint/2010/main" val="3696439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burgundy">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3891588" cy="4931997"/>
          </a:xfrm>
          <a:prstGeom prst="rect">
            <a:avLst/>
          </a:prstGeom>
        </p:spPr>
      </p:pic>
      <p:sp>
        <p:nvSpPr>
          <p:cNvPr id="2" name="Titel 1"/>
          <p:cNvSpPr>
            <a:spLocks noGrp="1"/>
          </p:cNvSpPr>
          <p:nvPr>
            <p:ph type="ctrTitle" hasCustomPrompt="1"/>
          </p:nvPr>
        </p:nvSpPr>
        <p:spPr>
          <a:xfrm>
            <a:off x="2153055" y="2311465"/>
            <a:ext cx="5696401" cy="1790700"/>
          </a:xfrm>
        </p:spPr>
        <p:txBody>
          <a:bodyPr anchor="t">
            <a:noAutofit/>
          </a:bodyPr>
          <a:lstStyle>
            <a:lvl1pPr algn="l">
              <a:lnSpc>
                <a:spcPct val="80000"/>
              </a:lnSpc>
              <a:defRPr sz="3700" b="0">
                <a:solidFill>
                  <a:schemeClr val="tx1"/>
                </a:solidFill>
              </a:defRPr>
            </a:lvl1pPr>
          </a:lstStyle>
          <a:p>
            <a:r>
              <a:rPr lang="nl-NL" dirty="0"/>
              <a:t>CHAPTER</a:t>
            </a:r>
            <a:br>
              <a:rPr lang="nl-NL" dirty="0"/>
            </a:br>
            <a:r>
              <a:rPr lang="nl-NL" dirty="0"/>
              <a:t>TITLESLIDE</a:t>
            </a:r>
            <a:endParaRPr lang="en-GB" dirty="0"/>
          </a:p>
        </p:txBody>
      </p:sp>
      <p:sp>
        <p:nvSpPr>
          <p:cNvPr id="3" name="Ondertitel 2"/>
          <p:cNvSpPr>
            <a:spLocks noGrp="1"/>
          </p:cNvSpPr>
          <p:nvPr>
            <p:ph type="subTitle" idx="1" hasCustomPrompt="1"/>
          </p:nvPr>
        </p:nvSpPr>
        <p:spPr>
          <a:xfrm>
            <a:off x="2153054" y="1179120"/>
            <a:ext cx="5696401" cy="1073656"/>
          </a:xfrm>
        </p:spPr>
        <p:txBody>
          <a:bodyPr anchor="b">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CHAPTERTITLE PREHEADER</a:t>
            </a:r>
            <a:endParaRPr lang="en-GB" dirty="0"/>
          </a:p>
        </p:txBody>
      </p:sp>
      <p:sp>
        <p:nvSpPr>
          <p:cNvPr id="4" name="Tijdelijke aanduiding voor datum 3"/>
          <p:cNvSpPr>
            <a:spLocks noGrp="1"/>
          </p:cNvSpPr>
          <p:nvPr>
            <p:ph type="dt" sz="half" idx="10"/>
          </p:nvPr>
        </p:nvSpPr>
        <p:spPr>
          <a:xfrm>
            <a:off x="2153054" y="4991343"/>
            <a:ext cx="416312" cy="152157"/>
          </a:xfrm>
        </p:spPr>
        <p:txBody>
          <a:bodyPr/>
          <a:lstStyle/>
          <a:p>
            <a:fld id="{60059020-BD0A-AD42-B52D-41C810916BCE}" type="datetime1">
              <a:rPr lang="nl-BE" smtClean="0"/>
              <a:t>27/06/19</a:t>
            </a:fld>
            <a:endParaRPr lang="en-GB"/>
          </a:p>
        </p:txBody>
      </p:sp>
      <p:sp>
        <p:nvSpPr>
          <p:cNvPr id="5" name="Tijdelijke aanduiding voor voettekst 4"/>
          <p:cNvSpPr>
            <a:spLocks noGrp="1"/>
          </p:cNvSpPr>
          <p:nvPr>
            <p:ph type="ftr" sz="quarter" idx="11"/>
          </p:nvPr>
        </p:nvSpPr>
        <p:spPr>
          <a:xfrm>
            <a:off x="2456796" y="4990844"/>
            <a:ext cx="4531450" cy="152656"/>
          </a:xfrm>
        </p:spPr>
        <p:txBody>
          <a:bodyPr/>
          <a:lstStyle/>
          <a:p>
            <a:r>
              <a:rPr lang="en-GB"/>
              <a:t>Footer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green">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3891588" cy="4931997"/>
          </a:xfrm>
          <a:prstGeom prst="rect">
            <a:avLst/>
          </a:prstGeom>
        </p:spPr>
      </p:pic>
      <p:sp>
        <p:nvSpPr>
          <p:cNvPr id="2" name="Titel 1"/>
          <p:cNvSpPr>
            <a:spLocks noGrp="1"/>
          </p:cNvSpPr>
          <p:nvPr>
            <p:ph type="ctrTitle" hasCustomPrompt="1"/>
          </p:nvPr>
        </p:nvSpPr>
        <p:spPr>
          <a:xfrm>
            <a:off x="2153055" y="2311465"/>
            <a:ext cx="5696401" cy="1790700"/>
          </a:xfrm>
        </p:spPr>
        <p:txBody>
          <a:bodyPr anchor="t">
            <a:noAutofit/>
          </a:bodyPr>
          <a:lstStyle>
            <a:lvl1pPr algn="l">
              <a:lnSpc>
                <a:spcPct val="80000"/>
              </a:lnSpc>
              <a:defRPr sz="3700" b="0">
                <a:solidFill>
                  <a:schemeClr val="tx1"/>
                </a:solidFill>
              </a:defRPr>
            </a:lvl1pPr>
          </a:lstStyle>
          <a:p>
            <a:r>
              <a:rPr lang="nl-NL" dirty="0"/>
              <a:t>CHAPTER</a:t>
            </a:r>
            <a:br>
              <a:rPr lang="nl-NL" dirty="0"/>
            </a:br>
            <a:r>
              <a:rPr lang="nl-NL" dirty="0"/>
              <a:t>TITLESLIDE</a:t>
            </a:r>
            <a:endParaRPr lang="en-GB" dirty="0"/>
          </a:p>
        </p:txBody>
      </p:sp>
      <p:sp>
        <p:nvSpPr>
          <p:cNvPr id="3" name="Ondertitel 2"/>
          <p:cNvSpPr>
            <a:spLocks noGrp="1"/>
          </p:cNvSpPr>
          <p:nvPr>
            <p:ph type="subTitle" idx="1" hasCustomPrompt="1"/>
          </p:nvPr>
        </p:nvSpPr>
        <p:spPr>
          <a:xfrm>
            <a:off x="2153054" y="1179120"/>
            <a:ext cx="5696401" cy="1073656"/>
          </a:xfrm>
        </p:spPr>
        <p:txBody>
          <a:bodyPr anchor="b">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CHAPTERTITLE PREHEADER</a:t>
            </a:r>
            <a:endParaRPr lang="en-GB" dirty="0"/>
          </a:p>
        </p:txBody>
      </p:sp>
      <p:sp>
        <p:nvSpPr>
          <p:cNvPr id="4" name="Tijdelijke aanduiding voor datum 3"/>
          <p:cNvSpPr>
            <a:spLocks noGrp="1"/>
          </p:cNvSpPr>
          <p:nvPr>
            <p:ph type="dt" sz="half" idx="10"/>
          </p:nvPr>
        </p:nvSpPr>
        <p:spPr>
          <a:xfrm>
            <a:off x="2153054" y="4991343"/>
            <a:ext cx="416312" cy="152157"/>
          </a:xfrm>
        </p:spPr>
        <p:txBody>
          <a:bodyPr/>
          <a:lstStyle/>
          <a:p>
            <a:fld id="{70D1EF2B-7637-2646-AD94-0E6E2A66794A}" type="datetime1">
              <a:rPr lang="nl-BE" smtClean="0"/>
              <a:t>27/06/19</a:t>
            </a:fld>
            <a:endParaRPr lang="en-GB"/>
          </a:p>
        </p:txBody>
      </p:sp>
      <p:sp>
        <p:nvSpPr>
          <p:cNvPr id="5" name="Tijdelijke aanduiding voor voettekst 4"/>
          <p:cNvSpPr>
            <a:spLocks noGrp="1"/>
          </p:cNvSpPr>
          <p:nvPr>
            <p:ph type="ftr" sz="quarter" idx="11"/>
          </p:nvPr>
        </p:nvSpPr>
        <p:spPr>
          <a:xfrm>
            <a:off x="2456796" y="4990844"/>
            <a:ext cx="4531450" cy="152656"/>
          </a:xfrm>
        </p:spPr>
        <p:txBody>
          <a:bodyPr/>
          <a:lstStyle/>
          <a:p>
            <a:r>
              <a:rPr lang="en-GB"/>
              <a:t>Footer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hapter purple">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
            <a:ext cx="3891587" cy="4931997"/>
          </a:xfrm>
          <a:prstGeom prst="rect">
            <a:avLst/>
          </a:prstGeom>
        </p:spPr>
      </p:pic>
      <p:sp>
        <p:nvSpPr>
          <p:cNvPr id="2" name="Titel 1"/>
          <p:cNvSpPr>
            <a:spLocks noGrp="1"/>
          </p:cNvSpPr>
          <p:nvPr>
            <p:ph type="ctrTitle" hasCustomPrompt="1"/>
          </p:nvPr>
        </p:nvSpPr>
        <p:spPr>
          <a:xfrm>
            <a:off x="2153055" y="2311465"/>
            <a:ext cx="5696401" cy="1790700"/>
          </a:xfrm>
        </p:spPr>
        <p:txBody>
          <a:bodyPr anchor="t">
            <a:noAutofit/>
          </a:bodyPr>
          <a:lstStyle>
            <a:lvl1pPr algn="l">
              <a:lnSpc>
                <a:spcPct val="80000"/>
              </a:lnSpc>
              <a:defRPr sz="3700" b="0">
                <a:solidFill>
                  <a:schemeClr val="tx1"/>
                </a:solidFill>
              </a:defRPr>
            </a:lvl1pPr>
          </a:lstStyle>
          <a:p>
            <a:r>
              <a:rPr lang="nl-NL" dirty="0"/>
              <a:t>CHAPTER</a:t>
            </a:r>
            <a:br>
              <a:rPr lang="nl-NL" dirty="0"/>
            </a:br>
            <a:r>
              <a:rPr lang="nl-NL" dirty="0"/>
              <a:t>TITLESLIDE</a:t>
            </a:r>
            <a:endParaRPr lang="en-GB" dirty="0"/>
          </a:p>
        </p:txBody>
      </p:sp>
      <p:sp>
        <p:nvSpPr>
          <p:cNvPr id="3" name="Ondertitel 2"/>
          <p:cNvSpPr>
            <a:spLocks noGrp="1"/>
          </p:cNvSpPr>
          <p:nvPr>
            <p:ph type="subTitle" idx="1" hasCustomPrompt="1"/>
          </p:nvPr>
        </p:nvSpPr>
        <p:spPr>
          <a:xfrm>
            <a:off x="2153054" y="1179120"/>
            <a:ext cx="5696401" cy="1073656"/>
          </a:xfrm>
        </p:spPr>
        <p:txBody>
          <a:bodyPr anchor="b">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CHAPTERTITLE PREHEADER</a:t>
            </a:r>
            <a:endParaRPr lang="en-GB" dirty="0"/>
          </a:p>
        </p:txBody>
      </p:sp>
      <p:sp>
        <p:nvSpPr>
          <p:cNvPr id="4" name="Tijdelijke aanduiding voor datum 3"/>
          <p:cNvSpPr>
            <a:spLocks noGrp="1"/>
          </p:cNvSpPr>
          <p:nvPr>
            <p:ph type="dt" sz="half" idx="10"/>
          </p:nvPr>
        </p:nvSpPr>
        <p:spPr>
          <a:xfrm>
            <a:off x="2153054" y="4991343"/>
            <a:ext cx="416312" cy="152157"/>
          </a:xfrm>
        </p:spPr>
        <p:txBody>
          <a:bodyPr/>
          <a:lstStyle/>
          <a:p>
            <a:fld id="{5CEFED45-2707-B348-A018-28C96F546AF1}" type="datetime1">
              <a:rPr lang="nl-BE" smtClean="0"/>
              <a:t>27/06/19</a:t>
            </a:fld>
            <a:endParaRPr lang="en-GB"/>
          </a:p>
        </p:txBody>
      </p:sp>
      <p:sp>
        <p:nvSpPr>
          <p:cNvPr id="5" name="Tijdelijke aanduiding voor voettekst 4"/>
          <p:cNvSpPr>
            <a:spLocks noGrp="1"/>
          </p:cNvSpPr>
          <p:nvPr>
            <p:ph type="ftr" sz="quarter" idx="11"/>
          </p:nvPr>
        </p:nvSpPr>
        <p:spPr>
          <a:xfrm>
            <a:off x="2456796" y="4990844"/>
            <a:ext cx="4531450" cy="152656"/>
          </a:xfrm>
        </p:spPr>
        <p:txBody>
          <a:bodyPr/>
          <a:lstStyle/>
          <a:p>
            <a:r>
              <a:rPr lang="en-GB"/>
              <a:t>Footer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3" y="212400"/>
            <a:ext cx="3891600" cy="4932014"/>
          </a:xfrm>
          <a:prstGeom prst="rect">
            <a:avLst/>
          </a:prstGeom>
        </p:spPr>
      </p:pic>
      <p:sp>
        <p:nvSpPr>
          <p:cNvPr id="2" name="Titel 1"/>
          <p:cNvSpPr>
            <a:spLocks noGrp="1"/>
          </p:cNvSpPr>
          <p:nvPr>
            <p:ph type="title" hasCustomPrompt="1"/>
          </p:nvPr>
        </p:nvSpPr>
        <p:spPr>
          <a:xfrm>
            <a:off x="2152072" y="0"/>
            <a:ext cx="6280728" cy="972000"/>
          </a:xfrm>
        </p:spPr>
        <p:txBody>
          <a:bodyPr>
            <a:noAutofit/>
          </a:bodyPr>
          <a:lstStyle>
            <a:lvl1pPr>
              <a:defRPr b="0"/>
            </a:lvl1pPr>
          </a:lstStyle>
          <a:p>
            <a:r>
              <a:rPr lang="nl-NL" dirty="0"/>
              <a:t>HERE COMES A GREAT TITLE</a:t>
            </a:r>
            <a:endParaRPr lang="en-GB" dirty="0"/>
          </a:p>
        </p:txBody>
      </p:sp>
      <p:sp>
        <p:nvSpPr>
          <p:cNvPr id="3" name="Tijdelijke aanduiding voor datum 2"/>
          <p:cNvSpPr>
            <a:spLocks noGrp="1"/>
          </p:cNvSpPr>
          <p:nvPr>
            <p:ph type="dt" sz="half" idx="10"/>
          </p:nvPr>
        </p:nvSpPr>
        <p:spPr>
          <a:xfrm>
            <a:off x="2152072" y="4991343"/>
            <a:ext cx="416312" cy="152157"/>
          </a:xfrm>
        </p:spPr>
        <p:txBody>
          <a:bodyPr/>
          <a:lstStyle>
            <a:lvl1pPr>
              <a:defRPr>
                <a:solidFill>
                  <a:schemeClr val="tx1"/>
                </a:solidFill>
              </a:defRPr>
            </a:lvl1pPr>
          </a:lstStyle>
          <a:p>
            <a:fld id="{563E4886-4747-004D-BBE1-A8A3CF2134A0}" type="datetime1">
              <a:rPr lang="nl-BE" smtClean="0"/>
              <a:t>27/06/19</a:t>
            </a:fld>
            <a:endParaRPr lang="en-GB" dirty="0"/>
          </a:p>
        </p:txBody>
      </p:sp>
      <p:sp>
        <p:nvSpPr>
          <p:cNvPr id="4" name="Tijdelijke aanduiding voor voettekst 3"/>
          <p:cNvSpPr>
            <a:spLocks noGrp="1"/>
          </p:cNvSpPr>
          <p:nvPr>
            <p:ph type="ftr" sz="quarter" idx="11"/>
          </p:nvPr>
        </p:nvSpPr>
        <p:spPr>
          <a:xfrm>
            <a:off x="2455814"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072" y="1676400"/>
            <a:ext cx="6280727" cy="2865556"/>
          </a:xfrm>
        </p:spPr>
        <p:txBody>
          <a:bodyPr>
            <a:noAutofit/>
          </a:bodyPr>
          <a:lstStyle>
            <a:lvl1pPr marL="134541" indent="-134541">
              <a:buFont typeface="Arial" charset="0"/>
              <a:buChar char="•"/>
              <a:defRPr sz="1800"/>
            </a:lvl1pPr>
            <a:lvl2pPr marL="269081" indent="-134541">
              <a:buFont typeface="Arial" charset="0"/>
              <a:buChar char="•"/>
              <a:defRPr sz="1800"/>
            </a:lvl2pPr>
            <a:lvl3pPr marL="403622" indent="-134541">
              <a:buFont typeface="Arial" charset="0"/>
              <a:buChar char="•"/>
              <a:defRPr sz="1800"/>
            </a:lvl3pPr>
            <a:lvl4pPr marL="533400" indent="-129779">
              <a:buFont typeface="Arial" charset="0"/>
              <a:buChar char="•"/>
              <a:defRPr sz="1800"/>
            </a:lvl4pPr>
            <a:lvl5pPr marL="667941" indent="-134541">
              <a:buFont typeface="Arial" charset="0"/>
              <a:buChar char="•"/>
              <a:defRPr sz="18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072" y="972000"/>
            <a:ext cx="6280728"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Tree>
    <p:extLst>
      <p:ext uri="{BB962C8B-B14F-4D97-AF65-F5344CB8AC3E}">
        <p14:creationId xmlns:p14="http://schemas.microsoft.com/office/powerpoint/2010/main" val="184578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urgundy">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2" y="212400"/>
            <a:ext cx="3891600" cy="4932013"/>
          </a:xfrm>
          <a:prstGeom prst="rect">
            <a:avLst/>
          </a:prstGeom>
        </p:spPr>
      </p:pic>
      <p:sp>
        <p:nvSpPr>
          <p:cNvPr id="2" name="Titel 1"/>
          <p:cNvSpPr>
            <a:spLocks noGrp="1"/>
          </p:cNvSpPr>
          <p:nvPr>
            <p:ph type="title" hasCustomPrompt="1"/>
          </p:nvPr>
        </p:nvSpPr>
        <p:spPr>
          <a:xfrm>
            <a:off x="2152072" y="0"/>
            <a:ext cx="6280728" cy="972000"/>
          </a:xfrm>
        </p:spPr>
        <p:txBody>
          <a:bodyPr>
            <a:noAutofit/>
          </a:bodyPr>
          <a:lstStyle>
            <a:lvl1pPr>
              <a:defRPr b="0"/>
            </a:lvl1pPr>
          </a:lstStyle>
          <a:p>
            <a:r>
              <a:rPr lang="nl-NL" dirty="0"/>
              <a:t>HERE COMES A GREAT TITLE</a:t>
            </a:r>
            <a:endParaRPr lang="en-GB" dirty="0"/>
          </a:p>
        </p:txBody>
      </p:sp>
      <p:sp>
        <p:nvSpPr>
          <p:cNvPr id="3" name="Tijdelijke aanduiding voor datum 2"/>
          <p:cNvSpPr>
            <a:spLocks noGrp="1"/>
          </p:cNvSpPr>
          <p:nvPr>
            <p:ph type="dt" sz="half" idx="10"/>
          </p:nvPr>
        </p:nvSpPr>
        <p:spPr>
          <a:xfrm>
            <a:off x="2152072" y="4991343"/>
            <a:ext cx="416312" cy="152157"/>
          </a:xfrm>
        </p:spPr>
        <p:txBody>
          <a:bodyPr/>
          <a:lstStyle>
            <a:lvl1pPr>
              <a:defRPr>
                <a:solidFill>
                  <a:schemeClr val="tx1"/>
                </a:solidFill>
              </a:defRPr>
            </a:lvl1pPr>
          </a:lstStyle>
          <a:p>
            <a:fld id="{9BDCD210-95D3-E241-90CF-3ECDAFB38344}" type="datetime1">
              <a:rPr lang="nl-BE" smtClean="0"/>
              <a:t>27/06/19</a:t>
            </a:fld>
            <a:endParaRPr lang="en-GB" dirty="0"/>
          </a:p>
        </p:txBody>
      </p:sp>
      <p:sp>
        <p:nvSpPr>
          <p:cNvPr id="4" name="Tijdelijke aanduiding voor voettekst 3"/>
          <p:cNvSpPr>
            <a:spLocks noGrp="1"/>
          </p:cNvSpPr>
          <p:nvPr>
            <p:ph type="ftr" sz="quarter" idx="11"/>
          </p:nvPr>
        </p:nvSpPr>
        <p:spPr>
          <a:xfrm>
            <a:off x="2455814"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072" y="1676400"/>
            <a:ext cx="6280727" cy="2865556"/>
          </a:xfrm>
        </p:spPr>
        <p:txBody>
          <a:bodyPr>
            <a:noAutofit/>
          </a:bodyPr>
          <a:lstStyle>
            <a:lvl1pPr marL="134541" indent="-134541">
              <a:buFont typeface="Arial" charset="0"/>
              <a:buChar char="•"/>
              <a:defRPr sz="1800"/>
            </a:lvl1pPr>
            <a:lvl2pPr marL="269081" indent="-134541">
              <a:buFont typeface="Arial" charset="0"/>
              <a:buChar char="•"/>
              <a:defRPr sz="1800"/>
            </a:lvl2pPr>
            <a:lvl3pPr marL="403622" indent="-134541">
              <a:buFont typeface="Arial" charset="0"/>
              <a:buChar char="•"/>
              <a:defRPr sz="1800"/>
            </a:lvl3pPr>
            <a:lvl4pPr marL="533400" indent="-129779">
              <a:buFont typeface="Arial" charset="0"/>
              <a:buChar char="•"/>
              <a:defRPr sz="1800"/>
            </a:lvl4pPr>
            <a:lvl5pPr marL="667941" indent="-134541">
              <a:buFont typeface="Arial" charset="0"/>
              <a:buChar char="•"/>
              <a:defRPr sz="18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072" y="972000"/>
            <a:ext cx="6280728"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green">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2400"/>
            <a:ext cx="3891600" cy="4932013"/>
          </a:xfrm>
          <a:prstGeom prst="rect">
            <a:avLst/>
          </a:prstGeom>
        </p:spPr>
      </p:pic>
      <p:sp>
        <p:nvSpPr>
          <p:cNvPr id="2" name="Titel 1"/>
          <p:cNvSpPr>
            <a:spLocks noGrp="1"/>
          </p:cNvSpPr>
          <p:nvPr>
            <p:ph type="title" hasCustomPrompt="1"/>
          </p:nvPr>
        </p:nvSpPr>
        <p:spPr>
          <a:xfrm>
            <a:off x="2152072" y="0"/>
            <a:ext cx="6280728" cy="972000"/>
          </a:xfrm>
        </p:spPr>
        <p:txBody>
          <a:bodyPr>
            <a:noAutofit/>
          </a:bodyPr>
          <a:lstStyle>
            <a:lvl1pPr>
              <a:defRPr b="0"/>
            </a:lvl1pPr>
          </a:lstStyle>
          <a:p>
            <a:r>
              <a:rPr lang="nl-NL" dirty="0"/>
              <a:t>HERE COMES A GREAT TITLE</a:t>
            </a:r>
            <a:endParaRPr lang="en-GB" dirty="0"/>
          </a:p>
        </p:txBody>
      </p:sp>
      <p:sp>
        <p:nvSpPr>
          <p:cNvPr id="3" name="Tijdelijke aanduiding voor datum 2"/>
          <p:cNvSpPr>
            <a:spLocks noGrp="1"/>
          </p:cNvSpPr>
          <p:nvPr>
            <p:ph type="dt" sz="half" idx="10"/>
          </p:nvPr>
        </p:nvSpPr>
        <p:spPr>
          <a:xfrm>
            <a:off x="2152072" y="4991343"/>
            <a:ext cx="416312" cy="152157"/>
          </a:xfrm>
        </p:spPr>
        <p:txBody>
          <a:bodyPr/>
          <a:lstStyle>
            <a:lvl1pPr>
              <a:defRPr>
                <a:solidFill>
                  <a:schemeClr val="tx1"/>
                </a:solidFill>
              </a:defRPr>
            </a:lvl1pPr>
          </a:lstStyle>
          <a:p>
            <a:fld id="{C97E69C3-D08B-9645-826E-68656A0710D9}" type="datetime1">
              <a:rPr lang="nl-BE" smtClean="0"/>
              <a:t>27/06/19</a:t>
            </a:fld>
            <a:endParaRPr lang="en-GB" dirty="0"/>
          </a:p>
        </p:txBody>
      </p:sp>
      <p:sp>
        <p:nvSpPr>
          <p:cNvPr id="4" name="Tijdelijke aanduiding voor voettekst 3"/>
          <p:cNvSpPr>
            <a:spLocks noGrp="1"/>
          </p:cNvSpPr>
          <p:nvPr>
            <p:ph type="ftr" sz="quarter" idx="11"/>
          </p:nvPr>
        </p:nvSpPr>
        <p:spPr>
          <a:xfrm>
            <a:off x="2455814"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072" y="1676400"/>
            <a:ext cx="6280727" cy="2865556"/>
          </a:xfrm>
        </p:spPr>
        <p:txBody>
          <a:bodyPr>
            <a:noAutofit/>
          </a:bodyPr>
          <a:lstStyle>
            <a:lvl1pPr marL="134541" indent="-134541">
              <a:buFont typeface="Arial" charset="0"/>
              <a:buChar char="•"/>
              <a:defRPr sz="1500"/>
            </a:lvl1pPr>
            <a:lvl2pPr marL="269081" indent="-134541">
              <a:buFont typeface="Arial" charset="0"/>
              <a:buChar char="•"/>
              <a:defRPr sz="1500"/>
            </a:lvl2pPr>
            <a:lvl3pPr marL="403622" indent="-134541">
              <a:buFont typeface="Arial" charset="0"/>
              <a:buChar char="•"/>
              <a:defRPr sz="1500"/>
            </a:lvl3pPr>
            <a:lvl4pPr marL="533400" indent="-129779">
              <a:buFont typeface="Arial" charset="0"/>
              <a:buChar char="•"/>
              <a:defRPr sz="1500"/>
            </a:lvl4pPr>
            <a:lvl5pPr marL="667941" indent="-134541">
              <a:buFont typeface="Arial" charset="0"/>
              <a:buChar char="•"/>
              <a:defRPr sz="15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072" y="972000"/>
            <a:ext cx="6280728"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2400"/>
            <a:ext cx="3891600" cy="4932013"/>
          </a:xfrm>
          <a:prstGeom prst="rect">
            <a:avLst/>
          </a:prstGeom>
        </p:spPr>
      </p:pic>
      <p:sp>
        <p:nvSpPr>
          <p:cNvPr id="2" name="Titel 1"/>
          <p:cNvSpPr>
            <a:spLocks noGrp="1"/>
          </p:cNvSpPr>
          <p:nvPr>
            <p:ph type="title" hasCustomPrompt="1"/>
          </p:nvPr>
        </p:nvSpPr>
        <p:spPr>
          <a:xfrm>
            <a:off x="2152800" y="0"/>
            <a:ext cx="6280728" cy="972000"/>
          </a:xfrm>
        </p:spPr>
        <p:txBody>
          <a:bodyPr>
            <a:noAutofit/>
          </a:bodyPr>
          <a:lstStyle>
            <a:lvl1pPr>
              <a:defRPr b="0"/>
            </a:lvl1pPr>
          </a:lstStyle>
          <a:p>
            <a:r>
              <a:rPr lang="nl-NL" dirty="0"/>
              <a:t>HERE COMES A GREAT TITLE</a:t>
            </a:r>
            <a:endParaRPr lang="en-GB" dirty="0"/>
          </a:p>
        </p:txBody>
      </p:sp>
      <p:sp>
        <p:nvSpPr>
          <p:cNvPr id="3" name="Tijdelijke aanduiding voor datum 2"/>
          <p:cNvSpPr>
            <a:spLocks noGrp="1"/>
          </p:cNvSpPr>
          <p:nvPr>
            <p:ph type="dt" sz="half" idx="10"/>
          </p:nvPr>
        </p:nvSpPr>
        <p:spPr>
          <a:xfrm>
            <a:off x="2152072" y="4991343"/>
            <a:ext cx="416312" cy="152157"/>
          </a:xfrm>
        </p:spPr>
        <p:txBody>
          <a:bodyPr/>
          <a:lstStyle>
            <a:lvl1pPr>
              <a:defRPr>
                <a:solidFill>
                  <a:schemeClr val="tx1"/>
                </a:solidFill>
              </a:defRPr>
            </a:lvl1pPr>
          </a:lstStyle>
          <a:p>
            <a:fld id="{8A8E81CB-06DF-B04C-B034-266E040CEADF}" type="datetime1">
              <a:rPr lang="nl-BE" smtClean="0"/>
              <a:t>27/06/19</a:t>
            </a:fld>
            <a:endParaRPr lang="en-GB" dirty="0"/>
          </a:p>
        </p:txBody>
      </p:sp>
      <p:sp>
        <p:nvSpPr>
          <p:cNvPr id="4" name="Tijdelijke aanduiding voor voettekst 3"/>
          <p:cNvSpPr>
            <a:spLocks noGrp="1"/>
          </p:cNvSpPr>
          <p:nvPr>
            <p:ph type="ftr" sz="quarter" idx="11"/>
          </p:nvPr>
        </p:nvSpPr>
        <p:spPr>
          <a:xfrm>
            <a:off x="2455814" y="4990844"/>
            <a:ext cx="4531450" cy="152656"/>
          </a:xfrm>
        </p:spPr>
        <p:txBody>
          <a:bodyPr/>
          <a:lstStyle>
            <a:lvl1pPr>
              <a:defRPr>
                <a:solidFill>
                  <a:schemeClr val="tx1"/>
                </a:solidFill>
              </a:defRPr>
            </a:lvl1pPr>
          </a:lstStyle>
          <a:p>
            <a:r>
              <a:rPr lang="en-GB"/>
              <a:t>Footer</a:t>
            </a:r>
            <a:endParaRPr lang="en-GB" dirty="0"/>
          </a:p>
        </p:txBody>
      </p:sp>
      <p:sp>
        <p:nvSpPr>
          <p:cNvPr id="5" name="Tijdelijke aanduiding voor dianummer 4"/>
          <p:cNvSpPr>
            <a:spLocks noGrp="1"/>
          </p:cNvSpPr>
          <p:nvPr>
            <p:ph type="sldNum" sz="quarter" idx="12"/>
          </p:nvPr>
        </p:nvSpPr>
        <p:spPr/>
        <p:txBody>
          <a:bodyPr/>
          <a:lstStyle>
            <a:lvl1pPr>
              <a:defRPr>
                <a:solidFill>
                  <a:schemeClr val="bg1"/>
                </a:solidFill>
              </a:defRPr>
            </a:lvl1pPr>
          </a:lstStyle>
          <a:p>
            <a:fld id="{45997277-8DB7-FC4E-B46B-812DC30C2A12}" type="slidenum">
              <a:rPr lang="en-GB" smtClean="0"/>
              <a:pPr/>
              <a:t>‹#›</a:t>
            </a:fld>
            <a:endParaRPr lang="en-GB" dirty="0"/>
          </a:p>
        </p:txBody>
      </p:sp>
      <p:sp>
        <p:nvSpPr>
          <p:cNvPr id="7" name="Tijdelijke aanduiding voor inhoud 6"/>
          <p:cNvSpPr>
            <a:spLocks noGrp="1"/>
          </p:cNvSpPr>
          <p:nvPr>
            <p:ph sz="quarter" idx="13"/>
          </p:nvPr>
        </p:nvSpPr>
        <p:spPr>
          <a:xfrm>
            <a:off x="2152072" y="1677600"/>
            <a:ext cx="6280727" cy="2865556"/>
          </a:xfrm>
        </p:spPr>
        <p:txBody>
          <a:bodyPr>
            <a:noAutofit/>
          </a:bodyPr>
          <a:lstStyle>
            <a:lvl1pPr marL="134541" indent="-134541">
              <a:buFont typeface="Arial" charset="0"/>
              <a:buChar char="•"/>
              <a:defRPr sz="1500"/>
            </a:lvl1pPr>
            <a:lvl2pPr marL="269081" indent="-134541">
              <a:buFont typeface="Arial" charset="0"/>
              <a:buChar char="•"/>
              <a:defRPr sz="1500"/>
            </a:lvl2pPr>
            <a:lvl3pPr marL="403622" indent="-134541">
              <a:buFont typeface="Arial" charset="0"/>
              <a:buChar char="•"/>
              <a:defRPr sz="1500"/>
            </a:lvl3pPr>
            <a:lvl4pPr marL="533400" indent="-129779">
              <a:buFont typeface="Arial" charset="0"/>
              <a:buChar char="•"/>
              <a:defRPr sz="1500"/>
            </a:lvl4pPr>
            <a:lvl5pPr marL="667941" indent="-134541">
              <a:buFont typeface="Arial" charset="0"/>
              <a:buChar char="•"/>
              <a:defRPr sz="1500"/>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9" name="Tijdelijke aanduiding voor tekst 8"/>
          <p:cNvSpPr>
            <a:spLocks noGrp="1"/>
          </p:cNvSpPr>
          <p:nvPr>
            <p:ph type="body" sz="quarter" idx="14" hasCustomPrompt="1"/>
          </p:nvPr>
        </p:nvSpPr>
        <p:spPr>
          <a:xfrm>
            <a:off x="2152072" y="972000"/>
            <a:ext cx="6280728" cy="443500"/>
          </a:xfrm>
        </p:spPr>
        <p:txBody>
          <a:bodyPr>
            <a:noAutofit/>
          </a:bodyPr>
          <a:lstStyle>
            <a:lvl1pPr marL="0" indent="0">
              <a:buFontTx/>
              <a:buNone/>
              <a:defRPr/>
            </a:lvl1pPr>
            <a:lvl2pPr marL="134540" indent="0">
              <a:buFontTx/>
              <a:buNone/>
              <a:defRPr/>
            </a:lvl2pPr>
            <a:lvl3pPr marL="269081" indent="0">
              <a:buFontTx/>
              <a:buNone/>
              <a:defRPr/>
            </a:lvl3pPr>
            <a:lvl4pPr marL="403621" indent="0">
              <a:buFontTx/>
              <a:buNone/>
              <a:defRPr/>
            </a:lvl4pPr>
            <a:lvl5pPr marL="533400" indent="0">
              <a:buFontTx/>
              <a:buNone/>
              <a:defRPr/>
            </a:lvl5pPr>
          </a:lstStyle>
          <a:p>
            <a:pPr lvl="0"/>
            <a:r>
              <a:rPr lang="nl-NL" dirty="0"/>
              <a:t>HERE COMES A SUBTITLE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20000" y="0"/>
            <a:ext cx="7746524" cy="972000"/>
          </a:xfrm>
          <a:prstGeom prst="rect">
            <a:avLst/>
          </a:prstGeom>
        </p:spPr>
        <p:txBody>
          <a:bodyPr vert="horz" lIns="0" tIns="0" rIns="0" bIns="36000" rtlCol="0" anchor="b">
            <a:normAutofit/>
          </a:bodyPr>
          <a:lstStyle/>
          <a:p>
            <a:r>
              <a:rPr lang="nl-NL" dirty="0"/>
              <a:t>TITELSTIJL VAN MODEL BEWERKEN</a:t>
            </a:r>
            <a:endParaRPr lang="en-GB" dirty="0"/>
          </a:p>
        </p:txBody>
      </p:sp>
      <p:sp>
        <p:nvSpPr>
          <p:cNvPr id="3" name="Tijdelijke aanduiding voor tekst 2"/>
          <p:cNvSpPr>
            <a:spLocks noGrp="1"/>
          </p:cNvSpPr>
          <p:nvPr>
            <p:ph type="body" idx="1"/>
          </p:nvPr>
        </p:nvSpPr>
        <p:spPr>
          <a:xfrm>
            <a:off x="720000" y="1800000"/>
            <a:ext cx="7750900" cy="2006656"/>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a:spLocks noGrp="1"/>
          </p:cNvSpPr>
          <p:nvPr>
            <p:ph type="dt" sz="half" idx="2"/>
          </p:nvPr>
        </p:nvSpPr>
        <p:spPr>
          <a:xfrm>
            <a:off x="720000" y="4991343"/>
            <a:ext cx="416312" cy="152157"/>
          </a:xfrm>
          <a:prstGeom prst="rect">
            <a:avLst/>
          </a:prstGeom>
        </p:spPr>
        <p:txBody>
          <a:bodyPr vert="horz" lIns="0" tIns="0" rIns="0" bIns="0" rtlCol="0" anchor="t"/>
          <a:lstStyle>
            <a:lvl1pPr algn="l">
              <a:defRPr sz="450" b="0" i="0">
                <a:solidFill>
                  <a:schemeClr val="tx2"/>
                </a:solidFill>
                <a:latin typeface="Corbel" charset="0"/>
                <a:ea typeface="Corbel" charset="0"/>
                <a:cs typeface="Corbel" charset="0"/>
              </a:defRPr>
            </a:lvl1pPr>
          </a:lstStyle>
          <a:p>
            <a:fld id="{0291CCB8-ACC8-D94A-A8FB-11B5DA711295}" type="datetime1">
              <a:rPr lang="nl-BE" smtClean="0"/>
              <a:t>27/06/19</a:t>
            </a:fld>
            <a:endParaRPr lang="en-GB" dirty="0"/>
          </a:p>
        </p:txBody>
      </p:sp>
      <p:sp>
        <p:nvSpPr>
          <p:cNvPr id="5" name="Tijdelijke aanduiding voor voettekst 4"/>
          <p:cNvSpPr>
            <a:spLocks noGrp="1"/>
          </p:cNvSpPr>
          <p:nvPr>
            <p:ph type="ftr" sz="quarter" idx="3"/>
          </p:nvPr>
        </p:nvSpPr>
        <p:spPr>
          <a:xfrm>
            <a:off x="1023742" y="4990844"/>
            <a:ext cx="4531450" cy="152656"/>
          </a:xfrm>
          <a:prstGeom prst="rect">
            <a:avLst/>
          </a:prstGeom>
        </p:spPr>
        <p:txBody>
          <a:bodyPr vert="horz" lIns="0" tIns="0" rIns="0" bIns="0" rtlCol="0" anchor="t"/>
          <a:lstStyle>
            <a:lvl1pPr algn="l">
              <a:defRPr sz="450" b="1">
                <a:solidFill>
                  <a:schemeClr val="tx2"/>
                </a:solidFill>
                <a:latin typeface="Corbel" charset="0"/>
                <a:ea typeface="Corbel" charset="0"/>
                <a:cs typeface="Corbel" charset="0"/>
              </a:defRPr>
            </a:lvl1pPr>
          </a:lstStyle>
          <a:p>
            <a:r>
              <a:rPr lang="en-GB" dirty="0"/>
              <a:t>Footer</a:t>
            </a:r>
          </a:p>
        </p:txBody>
      </p:sp>
      <p:sp>
        <p:nvSpPr>
          <p:cNvPr id="7" name="Tijdelijke aanduiding voor dianummer 3"/>
          <p:cNvSpPr>
            <a:spLocks noGrp="1"/>
          </p:cNvSpPr>
          <p:nvPr>
            <p:ph type="sldNum" sz="quarter" idx="4"/>
          </p:nvPr>
        </p:nvSpPr>
        <p:spPr>
          <a:xfrm>
            <a:off x="187150" y="4990844"/>
            <a:ext cx="184685" cy="152656"/>
          </a:xfrm>
          <a:prstGeom prst="rect">
            <a:avLst/>
          </a:prstGeom>
        </p:spPr>
        <p:txBody>
          <a:bodyPr lIns="0" tIns="0" rIns="0" bIns="0"/>
          <a:lstStyle>
            <a:lvl1pPr algn="r">
              <a:defRPr sz="450" b="1" i="0">
                <a:solidFill>
                  <a:schemeClr val="tx2"/>
                </a:solidFill>
                <a:latin typeface="Corbel" charset="0"/>
                <a:ea typeface="Corbel" charset="0"/>
                <a:cs typeface="Corbel" charset="0"/>
              </a:defRPr>
            </a:lvl1pPr>
          </a:lstStyle>
          <a:p>
            <a:fld id="{45997277-8DB7-FC4E-B46B-812DC30C2A12}" type="slidenum">
              <a:rPr lang="en-GB" smtClean="0"/>
              <a:pPr/>
              <a:t>‹#›</a:t>
            </a:fld>
            <a:endParaRPr lang="en-GB" dirty="0"/>
          </a:p>
        </p:txBody>
      </p:sp>
      <p:pic>
        <p:nvPicPr>
          <p:cNvPr id="11" name="Afbeelding 17"/>
          <p:cNvPicPr>
            <a:picLocks noChangeAspect="1"/>
          </p:cNvPicPr>
          <p:nvPr userDrawn="1"/>
        </p:nvPicPr>
        <p:blipFill rotWithShape="1">
          <a:blip r:embed="rId28">
            <a:extLst>
              <a:ext uri="{28A0092B-C50C-407E-A947-70E740481C1C}">
                <a14:useLocalDpi xmlns:a14="http://schemas.microsoft.com/office/drawing/2010/main" val="0"/>
              </a:ext>
            </a:extLst>
          </a:blip>
          <a:srcRect l="60834"/>
          <a:stretch/>
        </p:blipFill>
        <p:spPr>
          <a:xfrm>
            <a:off x="8186615" y="4380405"/>
            <a:ext cx="957385" cy="763164"/>
          </a:xfrm>
          <a:prstGeom prst="rect">
            <a:avLst/>
          </a:prstGeom>
          <a:noFill/>
        </p:spPr>
      </p:pic>
    </p:spTree>
    <p:extLst>
      <p:ext uri="{BB962C8B-B14F-4D97-AF65-F5344CB8AC3E}">
        <p14:creationId xmlns:p14="http://schemas.microsoft.com/office/powerpoint/2010/main" val="765228285"/>
      </p:ext>
    </p:extLst>
  </p:cSld>
  <p:clrMap bg1="lt1" tx1="dk1" bg2="lt2" tx2="dk2" accent1="accent1" accent2="accent2" accent3="accent3" accent4="accent4" accent5="accent5" accent6="accent6" hlink="hlink" folHlink="folHlink"/>
  <p:sldLayoutIdLst>
    <p:sldLayoutId id="2147483649" r:id="rId1"/>
    <p:sldLayoutId id="2147483706" r:id="rId2"/>
    <p:sldLayoutId id="2147483713" r:id="rId3"/>
    <p:sldLayoutId id="2147483714" r:id="rId4"/>
    <p:sldLayoutId id="2147483715" r:id="rId5"/>
    <p:sldLayoutId id="2147483693" r:id="rId6"/>
    <p:sldLayoutId id="2147483716" r:id="rId7"/>
    <p:sldLayoutId id="2147483717" r:id="rId8"/>
    <p:sldLayoutId id="2147483718" r:id="rId9"/>
    <p:sldLayoutId id="2147483694" r:id="rId10"/>
    <p:sldLayoutId id="2147483719" r:id="rId11"/>
    <p:sldLayoutId id="2147483720" r:id="rId12"/>
    <p:sldLayoutId id="2147483721" r:id="rId13"/>
    <p:sldLayoutId id="2147483695" r:id="rId14"/>
    <p:sldLayoutId id="2147483707" r:id="rId15"/>
    <p:sldLayoutId id="2147483696" r:id="rId16"/>
    <p:sldLayoutId id="2147483708" r:id="rId17"/>
    <p:sldLayoutId id="2147483705" r:id="rId18"/>
    <p:sldLayoutId id="2147483698" r:id="rId19"/>
    <p:sldLayoutId id="2147483699" r:id="rId20"/>
    <p:sldLayoutId id="2147483697" r:id="rId21"/>
    <p:sldLayoutId id="2147483709" r:id="rId22"/>
    <p:sldLayoutId id="2147483710" r:id="rId23"/>
    <p:sldLayoutId id="2147483711" r:id="rId24"/>
    <p:sldLayoutId id="2147483712" r:id="rId25"/>
    <p:sldLayoutId id="2147483722" r:id="rId26"/>
  </p:sldLayoutIdLst>
  <p:hf hdr="0"/>
  <p:txStyles>
    <p:titleStyle>
      <a:lvl1pPr algn="l" defTabSz="685800" rtl="0" eaLnBrk="1" latinLnBrk="0" hangingPunct="1">
        <a:lnSpc>
          <a:spcPct val="90000"/>
        </a:lnSpc>
        <a:spcBef>
          <a:spcPct val="0"/>
        </a:spcBef>
        <a:buNone/>
        <a:defRPr sz="2600" b="0" i="0" kern="1200">
          <a:solidFill>
            <a:schemeClr val="tx1"/>
          </a:solidFill>
          <a:latin typeface="Corbel" charset="0"/>
          <a:ea typeface="Corbel" charset="0"/>
          <a:cs typeface="Corbel" charset="0"/>
        </a:defRPr>
      </a:lvl1pPr>
    </p:titleStyle>
    <p:bodyStyle>
      <a:lvl1pPr marL="13454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1pPr>
      <a:lvl2pPr marL="26908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2pPr>
      <a:lvl3pPr marL="403622"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3pPr>
      <a:lvl4pPr marL="533400" indent="-129779"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4pPr>
      <a:lvl5pPr marL="66794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luke@escn.ibz.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mailto:giulia@escn.ibz.e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en-GB" dirty="0"/>
              <a:t>JIHADI INFLUENCE IN EUROPE</a:t>
            </a:r>
            <a:endParaRPr lang="en-GB" noProof="0" dirty="0"/>
          </a:p>
        </p:txBody>
      </p:sp>
      <p:sp>
        <p:nvSpPr>
          <p:cNvPr id="7" name="Ondertitel 6"/>
          <p:cNvSpPr>
            <a:spLocks noGrp="1"/>
          </p:cNvSpPr>
          <p:nvPr>
            <p:ph type="subTitle" idx="1"/>
          </p:nvPr>
        </p:nvSpPr>
        <p:spPr/>
        <p:txBody>
          <a:bodyPr/>
          <a:lstStyle/>
          <a:p>
            <a:r>
              <a:rPr lang="en-GB" dirty="0"/>
              <a:t>TRIVALENT PROJECT, ROME, JUNE 2019</a:t>
            </a:r>
          </a:p>
        </p:txBody>
      </p:sp>
      <p:sp>
        <p:nvSpPr>
          <p:cNvPr id="2" name="Tijdelijke aanduiding voor datum 1"/>
          <p:cNvSpPr>
            <a:spLocks noGrp="1"/>
          </p:cNvSpPr>
          <p:nvPr>
            <p:ph type="dt" sz="half" idx="2"/>
          </p:nvPr>
        </p:nvSpPr>
        <p:spPr/>
        <p:txBody>
          <a:bodyPr/>
          <a:lstStyle/>
          <a:p>
            <a:fld id="{E67B4E86-448F-D647-8FF3-D5C37B1C1070}" type="datetime1">
              <a:rPr lang="nl-BE" smtClean="0"/>
              <a:t>27/06/19</a:t>
            </a:fld>
            <a:endParaRPr lang="en-GB" dirty="0"/>
          </a:p>
        </p:txBody>
      </p:sp>
      <p:sp>
        <p:nvSpPr>
          <p:cNvPr id="3" name="Tijdelijke aanduiding voor voettekst 2"/>
          <p:cNvSpPr>
            <a:spLocks noGrp="1"/>
          </p:cNvSpPr>
          <p:nvPr>
            <p:ph type="ftr" sz="quarter" idx="3"/>
          </p:nvPr>
        </p:nvSpPr>
        <p:spPr/>
        <p:txBody>
          <a:bodyPr/>
          <a:lstStyle/>
          <a:p>
            <a:r>
              <a:rPr lang="en-GB" dirty="0"/>
              <a:t>European Strategic Communications Network (ESCN)</a:t>
            </a:r>
          </a:p>
        </p:txBody>
      </p:sp>
    </p:spTree>
    <p:extLst>
      <p:ext uri="{BB962C8B-B14F-4D97-AF65-F5344CB8AC3E}">
        <p14:creationId xmlns:p14="http://schemas.microsoft.com/office/powerpoint/2010/main" val="67733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HOW WE DID IT</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a:p>
            <a:endParaRPr lang="en-GB" dirty="0"/>
          </a:p>
        </p:txBody>
      </p:sp>
      <p:sp>
        <p:nvSpPr>
          <p:cNvPr id="12" name="Tijdelijke aanduiding voor inhoud 11"/>
          <p:cNvSpPr>
            <a:spLocks noGrp="1"/>
          </p:cNvSpPr>
          <p:nvPr>
            <p:ph sz="quarter" idx="13"/>
          </p:nvPr>
        </p:nvSpPr>
        <p:spPr>
          <a:xfrm>
            <a:off x="2152072" y="1676400"/>
            <a:ext cx="5545377" cy="2214664"/>
          </a:xfrm>
        </p:spPr>
        <p:txBody>
          <a:bodyPr/>
          <a:lstStyle/>
          <a:p>
            <a:pPr marL="0" indent="0">
              <a:buNone/>
            </a:pPr>
            <a:r>
              <a:rPr lang="en-GB" dirty="0"/>
              <a:t>Research &amp; Analysis Working Group;</a:t>
            </a:r>
          </a:p>
          <a:p>
            <a:pPr marL="0" indent="0">
              <a:buNone/>
            </a:pPr>
            <a:endParaRPr lang="en-US" dirty="0"/>
          </a:p>
          <a:p>
            <a:pPr marL="0" indent="0">
              <a:buNone/>
            </a:pPr>
            <a:r>
              <a:rPr lang="en-US" dirty="0"/>
              <a:t>Network Meeting in Brussels;</a:t>
            </a:r>
          </a:p>
          <a:p>
            <a:pPr marL="0" indent="0">
              <a:buNone/>
            </a:pPr>
            <a:endParaRPr lang="en-US" dirty="0"/>
          </a:p>
          <a:p>
            <a:pPr marL="0" indent="0">
              <a:buNone/>
            </a:pPr>
            <a:r>
              <a:rPr lang="en-US" dirty="0"/>
              <a:t>External research.</a:t>
            </a:r>
          </a:p>
          <a:p>
            <a:pPr marL="0" indent="0">
              <a:buNone/>
            </a:pPr>
            <a:endParaRPr lang="en-US" noProof="0" dirty="0"/>
          </a:p>
        </p:txBody>
      </p:sp>
      <p:sp>
        <p:nvSpPr>
          <p:cNvPr id="13" name="Tijdelijke aanduiding voor tekst 12"/>
          <p:cNvSpPr>
            <a:spLocks noGrp="1"/>
          </p:cNvSpPr>
          <p:nvPr>
            <p:ph type="body" sz="quarter" idx="14"/>
          </p:nvPr>
        </p:nvSpPr>
        <p:spPr/>
        <p:txBody>
          <a:bodyPr/>
          <a:lstStyle/>
          <a:p>
            <a:r>
              <a:rPr lang="en-GB" dirty="0"/>
              <a:t>THE PROCESS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10</a:t>
            </a:fld>
            <a:endParaRPr lang="en-GB" dirty="0"/>
          </a:p>
        </p:txBody>
      </p:sp>
    </p:spTree>
    <p:extLst>
      <p:ext uri="{BB962C8B-B14F-4D97-AF65-F5344CB8AC3E}">
        <p14:creationId xmlns:p14="http://schemas.microsoft.com/office/powerpoint/2010/main" val="246912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noProof="0" dirty="0"/>
              <a:t>THE PAPER</a:t>
            </a:r>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a:p>
            <a:endParaRPr lang="en-GB" dirty="0"/>
          </a:p>
        </p:txBody>
      </p:sp>
      <p:graphicFrame>
        <p:nvGraphicFramePr>
          <p:cNvPr id="3" name="Content Placeholder 2">
            <a:extLst>
              <a:ext uri="{FF2B5EF4-FFF2-40B4-BE49-F238E27FC236}">
                <a16:creationId xmlns:a16="http://schemas.microsoft.com/office/drawing/2014/main" id="{514CF17D-E465-DB43-9456-F79962ACC1B5}"/>
              </a:ext>
            </a:extLst>
          </p:cNvPr>
          <p:cNvGraphicFramePr>
            <a:graphicFrameLocks noGrp="1"/>
          </p:cNvGraphicFramePr>
          <p:nvPr>
            <p:ph sz="quarter" idx="13"/>
            <p:extLst>
              <p:ext uri="{D42A27DB-BD31-4B8C-83A1-F6EECF244321}">
                <p14:modId xmlns:p14="http://schemas.microsoft.com/office/powerpoint/2010/main" val="924136647"/>
              </p:ext>
            </p:extLst>
          </p:nvPr>
        </p:nvGraphicFramePr>
        <p:xfrm>
          <a:off x="2152650" y="1676400"/>
          <a:ext cx="5545138" cy="221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tekst 12"/>
          <p:cNvSpPr>
            <a:spLocks noGrp="1"/>
          </p:cNvSpPr>
          <p:nvPr>
            <p:ph type="body" sz="quarter" idx="14"/>
          </p:nvPr>
        </p:nvSpPr>
        <p:spPr/>
        <p:txBody>
          <a:bodyPr/>
          <a:lstStyle/>
          <a:p>
            <a:r>
              <a:rPr lang="en-GB" dirty="0"/>
              <a:t>CONTENT</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11</a:t>
            </a:fld>
            <a:endParaRPr lang="en-GB" dirty="0"/>
          </a:p>
        </p:txBody>
      </p:sp>
    </p:spTree>
    <p:extLst>
      <p:ext uri="{BB962C8B-B14F-4D97-AF65-F5344CB8AC3E}">
        <p14:creationId xmlns:p14="http://schemas.microsoft.com/office/powerpoint/2010/main" val="136074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THE PAPER</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xfrm>
            <a:off x="2460478" y="4990844"/>
            <a:ext cx="4531450" cy="152656"/>
          </a:xfrm>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2214664"/>
          </a:xfrm>
        </p:spPr>
        <p:txBody>
          <a:bodyPr/>
          <a:lstStyle/>
          <a:p>
            <a:pPr marL="0" indent="0">
              <a:buNone/>
            </a:pPr>
            <a:r>
              <a:rPr lang="en-US" dirty="0"/>
              <a:t>Salafi-Jihadi ideology</a:t>
            </a:r>
          </a:p>
          <a:p>
            <a:pPr marL="0" indent="0">
              <a:buNone/>
            </a:pPr>
            <a:endParaRPr lang="en-US" dirty="0"/>
          </a:p>
          <a:p>
            <a:pPr marL="0" indent="0">
              <a:buNone/>
            </a:pPr>
            <a:r>
              <a:rPr lang="en-US" dirty="0"/>
              <a:t>The role of theology</a:t>
            </a:r>
          </a:p>
          <a:p>
            <a:pPr marL="0" indent="0">
              <a:buNone/>
            </a:pPr>
            <a:endParaRPr lang="en-US" dirty="0"/>
          </a:p>
          <a:p>
            <a:pPr marL="0" indent="0">
              <a:buNone/>
            </a:pPr>
            <a:r>
              <a:rPr lang="en-US" dirty="0"/>
              <a:t>Takfir and Jihad</a:t>
            </a:r>
          </a:p>
          <a:p>
            <a:pPr marL="0" indent="0">
              <a:buNone/>
            </a:pPr>
            <a:endParaRPr lang="en-US" dirty="0"/>
          </a:p>
        </p:txBody>
      </p:sp>
      <p:sp>
        <p:nvSpPr>
          <p:cNvPr id="13" name="Tijdelijke aanduiding voor tekst 12"/>
          <p:cNvSpPr>
            <a:spLocks noGrp="1"/>
          </p:cNvSpPr>
          <p:nvPr>
            <p:ph type="body" sz="quarter" idx="14"/>
          </p:nvPr>
        </p:nvSpPr>
        <p:spPr/>
        <p:txBody>
          <a:bodyPr/>
          <a:lstStyle/>
          <a:p>
            <a:r>
              <a:rPr lang="en-GB" dirty="0"/>
              <a:t>IDEOLOGY</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12</a:t>
            </a:fld>
            <a:endParaRPr lang="en-GB" dirty="0"/>
          </a:p>
        </p:txBody>
      </p:sp>
    </p:spTree>
    <p:extLst>
      <p:ext uri="{BB962C8B-B14F-4D97-AF65-F5344CB8AC3E}">
        <p14:creationId xmlns:p14="http://schemas.microsoft.com/office/powerpoint/2010/main" val="22990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THE PAPER</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graphicFrame>
        <p:nvGraphicFramePr>
          <p:cNvPr id="3" name="Content Placeholder 2">
            <a:extLst>
              <a:ext uri="{FF2B5EF4-FFF2-40B4-BE49-F238E27FC236}">
                <a16:creationId xmlns:a16="http://schemas.microsoft.com/office/drawing/2014/main" id="{9E6D0C32-4E6F-C642-B653-BFCDF6AED176}"/>
              </a:ext>
            </a:extLst>
          </p:cNvPr>
          <p:cNvGraphicFramePr>
            <a:graphicFrameLocks noGrp="1"/>
          </p:cNvGraphicFramePr>
          <p:nvPr>
            <p:ph sz="quarter" idx="13"/>
            <p:extLst>
              <p:ext uri="{D42A27DB-BD31-4B8C-83A1-F6EECF244321}">
                <p14:modId xmlns:p14="http://schemas.microsoft.com/office/powerpoint/2010/main" val="840996615"/>
              </p:ext>
            </p:extLst>
          </p:nvPr>
        </p:nvGraphicFramePr>
        <p:xfrm>
          <a:off x="2070590" y="1652340"/>
          <a:ext cx="5545377" cy="2214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tekst 12"/>
          <p:cNvSpPr>
            <a:spLocks noGrp="1"/>
          </p:cNvSpPr>
          <p:nvPr>
            <p:ph type="body" sz="quarter" idx="14"/>
          </p:nvPr>
        </p:nvSpPr>
        <p:spPr/>
        <p:txBody>
          <a:bodyPr/>
          <a:lstStyle/>
          <a:p>
            <a:r>
              <a:rPr lang="en-GB" dirty="0"/>
              <a:t>NARRATIVES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13</a:t>
            </a:fld>
            <a:endParaRPr lang="en-GB" dirty="0"/>
          </a:p>
        </p:txBody>
      </p:sp>
    </p:spTree>
    <p:extLst>
      <p:ext uri="{BB962C8B-B14F-4D97-AF65-F5344CB8AC3E}">
        <p14:creationId xmlns:p14="http://schemas.microsoft.com/office/powerpoint/2010/main" val="68057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THE PAPER</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2214664"/>
          </a:xfrm>
        </p:spPr>
        <p:txBody>
          <a:bodyPr/>
          <a:lstStyle/>
          <a:p>
            <a:pPr marL="0" indent="0">
              <a:buNone/>
            </a:pPr>
            <a:r>
              <a:rPr lang="en-US" dirty="0"/>
              <a:t>Injustice and mistrust</a:t>
            </a:r>
          </a:p>
          <a:p>
            <a:pPr marL="0" indent="0">
              <a:buNone/>
            </a:pPr>
            <a:endParaRPr lang="en-US" dirty="0"/>
          </a:p>
          <a:p>
            <a:pPr marL="0" indent="0">
              <a:buNone/>
            </a:pPr>
            <a:r>
              <a:rPr lang="en-US" dirty="0"/>
              <a:t>Sense of identity </a:t>
            </a:r>
          </a:p>
          <a:p>
            <a:pPr marL="0" indent="0">
              <a:buNone/>
            </a:pPr>
            <a:endParaRPr lang="en-US" dirty="0"/>
          </a:p>
          <a:p>
            <a:pPr marL="0" indent="0">
              <a:buNone/>
            </a:pPr>
            <a:r>
              <a:rPr lang="en-US" dirty="0"/>
              <a:t>’</a:t>
            </a:r>
            <a:r>
              <a:rPr lang="en-US" dirty="0" err="1"/>
              <a:t>Übermuslim</a:t>
            </a:r>
            <a:r>
              <a:rPr lang="en-US" dirty="0"/>
              <a:t>’</a:t>
            </a:r>
          </a:p>
        </p:txBody>
      </p:sp>
      <p:sp>
        <p:nvSpPr>
          <p:cNvPr id="13" name="Tijdelijke aanduiding voor tekst 12"/>
          <p:cNvSpPr>
            <a:spLocks noGrp="1"/>
          </p:cNvSpPr>
          <p:nvPr>
            <p:ph type="body" sz="quarter" idx="14"/>
          </p:nvPr>
        </p:nvSpPr>
        <p:spPr/>
        <p:txBody>
          <a:bodyPr/>
          <a:lstStyle/>
          <a:p>
            <a:r>
              <a:rPr lang="en-GB" dirty="0"/>
              <a:t>GRIEVANCES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14</a:t>
            </a:fld>
            <a:endParaRPr lang="en-GB" dirty="0"/>
          </a:p>
        </p:txBody>
      </p:sp>
    </p:spTree>
    <p:extLst>
      <p:ext uri="{BB962C8B-B14F-4D97-AF65-F5344CB8AC3E}">
        <p14:creationId xmlns:p14="http://schemas.microsoft.com/office/powerpoint/2010/main" val="45791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noProof="0" dirty="0"/>
              <a:t>RESEARCH</a:t>
            </a:r>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graphicFrame>
        <p:nvGraphicFramePr>
          <p:cNvPr id="3" name="Content Placeholder 2">
            <a:extLst>
              <a:ext uri="{FF2B5EF4-FFF2-40B4-BE49-F238E27FC236}">
                <a16:creationId xmlns:a16="http://schemas.microsoft.com/office/drawing/2014/main" id="{D8D0EF1A-4E12-6C42-954C-52F5F4256BE7}"/>
              </a:ext>
            </a:extLst>
          </p:cNvPr>
          <p:cNvGraphicFramePr>
            <a:graphicFrameLocks noGrp="1"/>
          </p:cNvGraphicFramePr>
          <p:nvPr>
            <p:ph sz="quarter" idx="13"/>
            <p:extLst>
              <p:ext uri="{D42A27DB-BD31-4B8C-83A1-F6EECF244321}">
                <p14:modId xmlns:p14="http://schemas.microsoft.com/office/powerpoint/2010/main" val="941989396"/>
              </p:ext>
            </p:extLst>
          </p:nvPr>
        </p:nvGraphicFramePr>
        <p:xfrm>
          <a:off x="2152072" y="1566250"/>
          <a:ext cx="5959833" cy="260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tekst 12"/>
          <p:cNvSpPr>
            <a:spLocks noGrp="1"/>
          </p:cNvSpPr>
          <p:nvPr>
            <p:ph type="body" sz="quarter" idx="14"/>
          </p:nvPr>
        </p:nvSpPr>
        <p:spPr/>
        <p:txBody>
          <a:bodyPr/>
          <a:lstStyle/>
          <a:p>
            <a:r>
              <a:rPr lang="en-GB" dirty="0"/>
              <a:t>AUDIENCES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15</a:t>
            </a:fld>
            <a:endParaRPr lang="en-GB" dirty="0"/>
          </a:p>
        </p:txBody>
      </p:sp>
    </p:spTree>
    <p:extLst>
      <p:ext uri="{BB962C8B-B14F-4D97-AF65-F5344CB8AC3E}">
        <p14:creationId xmlns:p14="http://schemas.microsoft.com/office/powerpoint/2010/main" val="1856742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THE PAPER</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a:p>
            <a:endParaRPr lang="en-GB" dirty="0"/>
          </a:p>
        </p:txBody>
      </p:sp>
      <p:sp>
        <p:nvSpPr>
          <p:cNvPr id="12" name="Tijdelijke aanduiding voor inhoud 11"/>
          <p:cNvSpPr>
            <a:spLocks noGrp="1"/>
          </p:cNvSpPr>
          <p:nvPr>
            <p:ph sz="quarter" idx="13"/>
          </p:nvPr>
        </p:nvSpPr>
        <p:spPr>
          <a:xfrm>
            <a:off x="2152072" y="1658645"/>
            <a:ext cx="5545377" cy="2214664"/>
          </a:xfrm>
        </p:spPr>
        <p:txBody>
          <a:bodyPr/>
          <a:lstStyle/>
          <a:p>
            <a:pPr marL="0" indent="0">
              <a:buNone/>
            </a:pPr>
            <a:r>
              <a:rPr lang="en-US" dirty="0"/>
              <a:t>Ecosystem of intermediaries and advocates</a:t>
            </a:r>
          </a:p>
          <a:p>
            <a:pPr marL="0" indent="0">
              <a:buNone/>
            </a:pPr>
            <a:endParaRPr lang="en-US" dirty="0"/>
          </a:p>
          <a:p>
            <a:pPr marL="0" indent="0">
              <a:buNone/>
            </a:pPr>
            <a:r>
              <a:rPr lang="en-GB" dirty="0"/>
              <a:t>Offline echo chambers</a:t>
            </a:r>
            <a:endParaRPr lang="en-US" dirty="0"/>
          </a:p>
          <a:p>
            <a:pPr marL="0" indent="0">
              <a:buNone/>
            </a:pPr>
            <a:endParaRPr lang="en-US" noProof="0" dirty="0"/>
          </a:p>
          <a:p>
            <a:pPr marL="0" indent="0">
              <a:buNone/>
            </a:pPr>
            <a:r>
              <a:rPr lang="en-GB" noProof="0" dirty="0"/>
              <a:t>Mainstream platforms and encrypted channels</a:t>
            </a:r>
          </a:p>
          <a:p>
            <a:pPr marL="0" indent="0">
              <a:buNone/>
            </a:pPr>
            <a:endParaRPr lang="en-GB" dirty="0"/>
          </a:p>
          <a:p>
            <a:pPr marL="0" indent="0">
              <a:buNone/>
            </a:pPr>
            <a:r>
              <a:rPr lang="en-GB" dirty="0"/>
              <a:t>Mainstream media and ‘ripple effect’</a:t>
            </a:r>
            <a:endParaRPr lang="en-GB" noProof="0" dirty="0"/>
          </a:p>
          <a:p>
            <a:pPr marL="0" indent="0">
              <a:buNone/>
            </a:pPr>
            <a:endParaRPr lang="en-GB" dirty="0"/>
          </a:p>
          <a:p>
            <a:pPr marL="0" indent="0">
              <a:buNone/>
            </a:pPr>
            <a:endParaRPr lang="en-GB" dirty="0"/>
          </a:p>
          <a:p>
            <a:pPr marL="0" indent="0">
              <a:buNone/>
            </a:pPr>
            <a:endParaRPr lang="en-US" noProof="0" dirty="0"/>
          </a:p>
        </p:txBody>
      </p:sp>
      <p:sp>
        <p:nvSpPr>
          <p:cNvPr id="13" name="Tijdelijke aanduiding voor tekst 12"/>
          <p:cNvSpPr>
            <a:spLocks noGrp="1"/>
          </p:cNvSpPr>
          <p:nvPr>
            <p:ph type="body" sz="quarter" idx="14"/>
          </p:nvPr>
        </p:nvSpPr>
        <p:spPr/>
        <p:txBody>
          <a:bodyPr/>
          <a:lstStyle/>
          <a:p>
            <a:r>
              <a:rPr lang="en-GB" dirty="0"/>
              <a:t>CHANNELS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16</a:t>
            </a:fld>
            <a:endParaRPr lang="en-GB" dirty="0"/>
          </a:p>
        </p:txBody>
      </p:sp>
    </p:spTree>
    <p:extLst>
      <p:ext uri="{BB962C8B-B14F-4D97-AF65-F5344CB8AC3E}">
        <p14:creationId xmlns:p14="http://schemas.microsoft.com/office/powerpoint/2010/main" val="77376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THE PAPER</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399"/>
            <a:ext cx="5757932" cy="2718047"/>
          </a:xfrm>
        </p:spPr>
        <p:txBody>
          <a:bodyPr/>
          <a:lstStyle/>
          <a:p>
            <a:pPr marL="0" indent="0">
              <a:buNone/>
            </a:pPr>
            <a:r>
              <a:rPr lang="en-GB" dirty="0"/>
              <a:t>Non-violent groups creating fertile ground for radicalisation</a:t>
            </a:r>
          </a:p>
          <a:p>
            <a:pPr marL="0" indent="0">
              <a:buNone/>
            </a:pPr>
            <a:endParaRPr lang="en-GB" dirty="0"/>
          </a:p>
          <a:p>
            <a:pPr marL="0" indent="0">
              <a:buNone/>
            </a:pPr>
            <a:r>
              <a:rPr lang="en-GB" dirty="0"/>
              <a:t>Jihadi groups capitalising on local events</a:t>
            </a:r>
          </a:p>
          <a:p>
            <a:pPr marL="0" indent="0">
              <a:buNone/>
            </a:pPr>
            <a:endParaRPr lang="en-GB" dirty="0"/>
          </a:p>
          <a:p>
            <a:pPr marL="0" indent="0">
              <a:buNone/>
            </a:pPr>
            <a:r>
              <a:rPr lang="en-GB" dirty="0"/>
              <a:t>‘Propaganda of the deed’</a:t>
            </a:r>
          </a:p>
          <a:p>
            <a:pPr marL="0" indent="0">
              <a:buNone/>
            </a:pPr>
            <a:endParaRPr lang="en-GB" noProof="0" dirty="0"/>
          </a:p>
          <a:p>
            <a:pPr marL="0" indent="0">
              <a:buNone/>
            </a:pPr>
            <a:r>
              <a:rPr lang="en-GB" noProof="0" dirty="0"/>
              <a:t>Reciprocal influence between Jihadists and far-right/left</a:t>
            </a:r>
          </a:p>
        </p:txBody>
      </p:sp>
      <p:sp>
        <p:nvSpPr>
          <p:cNvPr id="13" name="Tijdelijke aanduiding voor tekst 12"/>
          <p:cNvSpPr>
            <a:spLocks noGrp="1"/>
          </p:cNvSpPr>
          <p:nvPr>
            <p:ph type="body" sz="quarter" idx="14"/>
          </p:nvPr>
        </p:nvSpPr>
        <p:spPr/>
        <p:txBody>
          <a:bodyPr/>
          <a:lstStyle/>
          <a:p>
            <a:r>
              <a:rPr lang="en-GB" dirty="0"/>
              <a:t>IMPACT</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17</a:t>
            </a:fld>
            <a:endParaRPr lang="en-GB" dirty="0"/>
          </a:p>
        </p:txBody>
      </p:sp>
    </p:spTree>
    <p:extLst>
      <p:ext uri="{BB962C8B-B14F-4D97-AF65-F5344CB8AC3E}">
        <p14:creationId xmlns:p14="http://schemas.microsoft.com/office/powerpoint/2010/main" val="3753513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WHAT GOVERNMENT SHOULD DO</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graphicFrame>
        <p:nvGraphicFramePr>
          <p:cNvPr id="3" name="Content Placeholder 2">
            <a:extLst>
              <a:ext uri="{FF2B5EF4-FFF2-40B4-BE49-F238E27FC236}">
                <a16:creationId xmlns:a16="http://schemas.microsoft.com/office/drawing/2014/main" id="{E1890658-7515-1744-8092-AF2903D5C112}"/>
              </a:ext>
            </a:extLst>
          </p:cNvPr>
          <p:cNvGraphicFramePr>
            <a:graphicFrameLocks noGrp="1"/>
          </p:cNvGraphicFramePr>
          <p:nvPr>
            <p:ph sz="quarter" idx="13"/>
            <p:extLst>
              <p:ext uri="{D42A27DB-BD31-4B8C-83A1-F6EECF244321}">
                <p14:modId xmlns:p14="http://schemas.microsoft.com/office/powerpoint/2010/main" val="3756244196"/>
              </p:ext>
            </p:extLst>
          </p:nvPr>
        </p:nvGraphicFramePr>
        <p:xfrm>
          <a:off x="1104523" y="1418659"/>
          <a:ext cx="6934953" cy="313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tekst 12"/>
          <p:cNvSpPr>
            <a:spLocks noGrp="1"/>
          </p:cNvSpPr>
          <p:nvPr>
            <p:ph type="body" sz="quarter" idx="14"/>
          </p:nvPr>
        </p:nvSpPr>
        <p:spPr/>
        <p:txBody>
          <a:bodyPr/>
          <a:lstStyle/>
          <a:p>
            <a:r>
              <a:rPr lang="en-GB" dirty="0"/>
              <a:t>RECOMMENDATIONS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18</a:t>
            </a:fld>
            <a:endParaRPr lang="en-GB" dirty="0"/>
          </a:p>
        </p:txBody>
      </p:sp>
    </p:spTree>
    <p:extLst>
      <p:ext uri="{BB962C8B-B14F-4D97-AF65-F5344CB8AC3E}">
        <p14:creationId xmlns:p14="http://schemas.microsoft.com/office/powerpoint/2010/main" val="194865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3055" y="2311465"/>
            <a:ext cx="5696401" cy="405102"/>
          </a:xfrm>
        </p:spPr>
        <p:txBody>
          <a:bodyPr/>
          <a:lstStyle/>
          <a:p>
            <a:r>
              <a:rPr lang="en-GB" noProof="0" dirty="0"/>
              <a:t>THANK YOU</a:t>
            </a:r>
            <a:br>
              <a:rPr lang="en-GB" noProof="0" dirty="0"/>
            </a:br>
            <a:br>
              <a:rPr lang="en-GB" noProof="0" dirty="0"/>
            </a:br>
            <a:endParaRPr lang="en-GB" noProof="0" dirty="0"/>
          </a:p>
        </p:txBody>
      </p:sp>
      <p:sp>
        <p:nvSpPr>
          <p:cNvPr id="3" name="Tijdelijke aanduiding voor datum 2"/>
          <p:cNvSpPr>
            <a:spLocks noGrp="1"/>
          </p:cNvSpPr>
          <p:nvPr>
            <p:ph type="dt" sz="half" idx="2"/>
          </p:nvPr>
        </p:nvSpPr>
        <p:spPr/>
        <p:txBody>
          <a:bodyPr/>
          <a:lstStyle/>
          <a:p>
            <a:fld id="{2DE4398F-55E5-5246-A34B-B83C9BB93479}" type="datetime1">
              <a:rPr lang="nl-BE" smtClean="0"/>
              <a:t>27/06/19</a:t>
            </a:fld>
            <a:endParaRPr lang="en-GB" dirty="0"/>
          </a:p>
        </p:txBody>
      </p:sp>
      <p:sp>
        <p:nvSpPr>
          <p:cNvPr id="4" name="Tijdelijke aanduiding voor voettekst 3"/>
          <p:cNvSpPr>
            <a:spLocks noGrp="1"/>
          </p:cNvSpPr>
          <p:nvPr>
            <p:ph type="ftr" sz="quarter" idx="3"/>
          </p:nvPr>
        </p:nvSpPr>
        <p:spPr/>
        <p:txBody>
          <a:bodyPr/>
          <a:lstStyle/>
          <a:p>
            <a:r>
              <a:rPr lang="en-GB" dirty="0"/>
              <a:t>European Strategic Communications Network (ESCN)</a:t>
            </a:r>
          </a:p>
        </p:txBody>
      </p:sp>
      <p:sp>
        <p:nvSpPr>
          <p:cNvPr id="5" name="TextBox 4">
            <a:extLst>
              <a:ext uri="{FF2B5EF4-FFF2-40B4-BE49-F238E27FC236}">
                <a16:creationId xmlns:a16="http://schemas.microsoft.com/office/drawing/2014/main" id="{7387E2C9-3A52-4165-AB38-D8F861D692AA}"/>
              </a:ext>
            </a:extLst>
          </p:cNvPr>
          <p:cNvSpPr txBox="1"/>
          <p:nvPr/>
        </p:nvSpPr>
        <p:spPr>
          <a:xfrm>
            <a:off x="2153055" y="3036163"/>
            <a:ext cx="3478200" cy="507831"/>
          </a:xfrm>
          <a:prstGeom prst="rect">
            <a:avLst/>
          </a:prstGeom>
          <a:noFill/>
        </p:spPr>
        <p:txBody>
          <a:bodyPr wrap="square" rtlCol="0">
            <a:spAutoFit/>
          </a:bodyPr>
          <a:lstStyle/>
          <a:p>
            <a:r>
              <a:rPr lang="en-GB" dirty="0"/>
              <a:t>Luke </a:t>
            </a:r>
            <a:r>
              <a:rPr lang="en-GB" dirty="0" err="1"/>
              <a:t>Havill</a:t>
            </a:r>
            <a:r>
              <a:rPr lang="en-GB" dirty="0"/>
              <a:t> - </a:t>
            </a:r>
            <a:r>
              <a:rPr lang="en-GB" dirty="0">
                <a:hlinkClick r:id="rId3"/>
              </a:rPr>
              <a:t>luke@escn.ibz.eu</a:t>
            </a:r>
            <a:r>
              <a:rPr lang="en-GB" dirty="0"/>
              <a:t> </a:t>
            </a:r>
          </a:p>
          <a:p>
            <a:r>
              <a:rPr lang="en-GB" dirty="0"/>
              <a:t>Giulia </a:t>
            </a:r>
            <a:r>
              <a:rPr lang="en-GB" dirty="0" err="1"/>
              <a:t>Giacomelli</a:t>
            </a:r>
            <a:r>
              <a:rPr lang="en-GB" dirty="0"/>
              <a:t> - </a:t>
            </a:r>
            <a:r>
              <a:rPr lang="en-GB" dirty="0">
                <a:hlinkClick r:id="rId4"/>
              </a:rPr>
              <a:t>giulia@escn.ibz.eu</a:t>
            </a:r>
            <a:r>
              <a:rPr lang="en-GB" dirty="0"/>
              <a:t> </a:t>
            </a:r>
          </a:p>
        </p:txBody>
      </p:sp>
    </p:spTree>
    <p:extLst>
      <p:ext uri="{BB962C8B-B14F-4D97-AF65-F5344CB8AC3E}">
        <p14:creationId xmlns:p14="http://schemas.microsoft.com/office/powerpoint/2010/main" val="278285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noProof="0" dirty="0"/>
              <a:t>WHO WE ARE</a:t>
            </a:r>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1890666"/>
          </a:xfrm>
        </p:spPr>
        <p:txBody>
          <a:bodyPr/>
          <a:lstStyle/>
          <a:p>
            <a:pPr marL="0" indent="0">
              <a:buNone/>
            </a:pPr>
            <a:r>
              <a:rPr lang="en-US" dirty="0"/>
              <a:t>A network of 27 EU Member States;</a:t>
            </a:r>
          </a:p>
          <a:p>
            <a:pPr marL="0" indent="0">
              <a:buNone/>
            </a:pPr>
            <a:endParaRPr lang="en-US" dirty="0"/>
          </a:p>
          <a:p>
            <a:pPr marL="0" indent="0">
              <a:buNone/>
            </a:pPr>
            <a:r>
              <a:rPr lang="en-US" dirty="0"/>
              <a:t>Funded by the EU Commission;</a:t>
            </a:r>
          </a:p>
          <a:p>
            <a:pPr marL="0" indent="0">
              <a:buNone/>
            </a:pPr>
            <a:endParaRPr lang="en-US" dirty="0"/>
          </a:p>
          <a:p>
            <a:pPr marL="0" indent="0">
              <a:buNone/>
            </a:pPr>
            <a:r>
              <a:rPr lang="en-US" dirty="0"/>
              <a:t>Belgian-led, UK expertise.</a:t>
            </a:r>
          </a:p>
          <a:p>
            <a:pPr marL="0" indent="0">
              <a:buNone/>
            </a:pPr>
            <a:endParaRPr lang="en-US" dirty="0"/>
          </a:p>
        </p:txBody>
      </p:sp>
      <p:sp>
        <p:nvSpPr>
          <p:cNvPr id="13" name="Tijdelijke aanduiding voor tekst 12"/>
          <p:cNvSpPr>
            <a:spLocks noGrp="1"/>
          </p:cNvSpPr>
          <p:nvPr>
            <p:ph type="body" sz="quarter" idx="14"/>
          </p:nvPr>
        </p:nvSpPr>
        <p:spPr/>
        <p:txBody>
          <a:bodyPr/>
          <a:lstStyle/>
          <a:p>
            <a:r>
              <a:rPr lang="en-GB" dirty="0"/>
              <a:t>A EUROPEAN NETWORK</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2</a:t>
            </a:fld>
            <a:endParaRPr lang="en-GB" dirty="0"/>
          </a:p>
        </p:txBody>
      </p:sp>
    </p:spTree>
    <p:extLst>
      <p:ext uri="{BB962C8B-B14F-4D97-AF65-F5344CB8AC3E}">
        <p14:creationId xmlns:p14="http://schemas.microsoft.com/office/powerpoint/2010/main" val="25528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WHAT WE DO</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2214664"/>
          </a:xfrm>
        </p:spPr>
        <p:txBody>
          <a:bodyPr/>
          <a:lstStyle/>
          <a:p>
            <a:pPr marL="0" indent="0">
              <a:buNone/>
            </a:pPr>
            <a:r>
              <a:rPr lang="en-US" dirty="0"/>
              <a:t>1. Network</a:t>
            </a:r>
          </a:p>
          <a:p>
            <a:pPr marL="0" indent="0">
              <a:buNone/>
            </a:pPr>
            <a:endParaRPr lang="en-US" dirty="0"/>
          </a:p>
          <a:p>
            <a:pPr marL="0" indent="0">
              <a:buNone/>
            </a:pPr>
            <a:r>
              <a:rPr lang="en-US" dirty="0"/>
              <a:t>2. Research</a:t>
            </a:r>
          </a:p>
          <a:p>
            <a:pPr marL="0" indent="0">
              <a:buNone/>
            </a:pPr>
            <a:endParaRPr lang="en-US" dirty="0"/>
          </a:p>
          <a:p>
            <a:pPr marL="0" indent="0">
              <a:buNone/>
            </a:pPr>
            <a:r>
              <a:rPr lang="en-US" dirty="0"/>
              <a:t>3. Consultancy </a:t>
            </a:r>
            <a:endParaRPr lang="en-GB" noProof="0" dirty="0"/>
          </a:p>
        </p:txBody>
      </p:sp>
      <p:sp>
        <p:nvSpPr>
          <p:cNvPr id="13" name="Tijdelijke aanduiding voor tekst 12"/>
          <p:cNvSpPr>
            <a:spLocks noGrp="1"/>
          </p:cNvSpPr>
          <p:nvPr>
            <p:ph type="body" sz="quarter" idx="14"/>
          </p:nvPr>
        </p:nvSpPr>
        <p:spPr/>
        <p:txBody>
          <a:bodyPr/>
          <a:lstStyle/>
          <a:p>
            <a:r>
              <a:rPr lang="en-US" dirty="0"/>
              <a:t>CVE STRATEGIC COMMUNICATIONS</a:t>
            </a:r>
            <a:endParaRPr lang="en-GB" dirty="0"/>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3</a:t>
            </a:fld>
            <a:endParaRPr lang="en-GB" dirty="0"/>
          </a:p>
        </p:txBody>
      </p:sp>
    </p:spTree>
    <p:extLst>
      <p:ext uri="{BB962C8B-B14F-4D97-AF65-F5344CB8AC3E}">
        <p14:creationId xmlns:p14="http://schemas.microsoft.com/office/powerpoint/2010/main" val="206086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WHAT WE DO</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3210910"/>
          </a:xfrm>
        </p:spPr>
        <p:txBody>
          <a:bodyPr/>
          <a:lstStyle/>
          <a:p>
            <a:pPr marL="0" indent="0">
              <a:buNone/>
            </a:pPr>
            <a:r>
              <a:rPr lang="en-US" dirty="0"/>
              <a:t>How </a:t>
            </a:r>
            <a:r>
              <a:rPr lang="en-US" dirty="0" err="1"/>
              <a:t>govs</a:t>
            </a:r>
            <a:r>
              <a:rPr lang="en-US" dirty="0"/>
              <a:t> achieve a strategic effect through communications;</a:t>
            </a:r>
          </a:p>
          <a:p>
            <a:pPr marL="0" indent="0">
              <a:buNone/>
            </a:pPr>
            <a:endParaRPr lang="en-US" dirty="0"/>
          </a:p>
          <a:p>
            <a:pPr marL="0" indent="0">
              <a:buNone/>
            </a:pPr>
            <a:r>
              <a:rPr lang="en-US" dirty="0"/>
              <a:t>What are the grievances and vulnerabilities of vulnerable audiences;</a:t>
            </a:r>
          </a:p>
          <a:p>
            <a:pPr marL="0" indent="0">
              <a:buNone/>
            </a:pPr>
            <a:endParaRPr lang="en-US" dirty="0"/>
          </a:p>
          <a:p>
            <a:pPr marL="0" indent="0">
              <a:buNone/>
            </a:pPr>
            <a:r>
              <a:rPr lang="en-US" dirty="0"/>
              <a:t>How to change attitudes and </a:t>
            </a:r>
            <a:r>
              <a:rPr lang="en-US" dirty="0" err="1"/>
              <a:t>behaviours</a:t>
            </a:r>
            <a:r>
              <a:rPr lang="en-US" dirty="0"/>
              <a:t> in vulnerable audiences;</a:t>
            </a:r>
          </a:p>
          <a:p>
            <a:pPr marL="0" indent="0">
              <a:buNone/>
            </a:pPr>
            <a:endParaRPr lang="en-US" dirty="0"/>
          </a:p>
          <a:p>
            <a:pPr marL="0" indent="0">
              <a:buNone/>
            </a:pPr>
            <a:r>
              <a:rPr lang="en-US" dirty="0"/>
              <a:t>What </a:t>
            </a:r>
            <a:r>
              <a:rPr lang="en-US" dirty="0" err="1"/>
              <a:t>govs</a:t>
            </a:r>
            <a:r>
              <a:rPr lang="en-US" dirty="0"/>
              <a:t> need to say, to whom, and by what means.</a:t>
            </a:r>
          </a:p>
        </p:txBody>
      </p:sp>
      <p:sp>
        <p:nvSpPr>
          <p:cNvPr id="13" name="Tijdelijke aanduiding voor tekst 12"/>
          <p:cNvSpPr>
            <a:spLocks noGrp="1"/>
          </p:cNvSpPr>
          <p:nvPr>
            <p:ph type="body" sz="quarter" idx="14"/>
          </p:nvPr>
        </p:nvSpPr>
        <p:spPr/>
        <p:txBody>
          <a:bodyPr/>
          <a:lstStyle/>
          <a:p>
            <a:r>
              <a:rPr lang="en-GB" dirty="0"/>
              <a:t>WHY STRATEGIC COMMUNICATIONS</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4</a:t>
            </a:fld>
            <a:endParaRPr lang="en-GB" dirty="0"/>
          </a:p>
        </p:txBody>
      </p:sp>
    </p:spTree>
    <p:extLst>
      <p:ext uri="{BB962C8B-B14F-4D97-AF65-F5344CB8AC3E}">
        <p14:creationId xmlns:p14="http://schemas.microsoft.com/office/powerpoint/2010/main" val="264722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dirty="0"/>
              <a:t>WHAT WE DO</a:t>
            </a:r>
            <a:endParaRPr lang="en-GB" noProof="0" dirty="0"/>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2214664"/>
          </a:xfrm>
        </p:spPr>
        <p:txBody>
          <a:bodyPr/>
          <a:lstStyle/>
          <a:p>
            <a:pPr marL="342900" indent="-342900">
              <a:buAutoNum type="arabicPeriod"/>
            </a:pPr>
            <a:r>
              <a:rPr lang="en-US" dirty="0"/>
              <a:t>Define the problem</a:t>
            </a:r>
          </a:p>
          <a:p>
            <a:pPr marL="342900" indent="-342900">
              <a:buAutoNum type="arabicPeriod"/>
            </a:pPr>
            <a:r>
              <a:rPr lang="en-US" noProof="0" dirty="0"/>
              <a:t>Understand the audience</a:t>
            </a:r>
          </a:p>
          <a:p>
            <a:pPr marL="342900" indent="-342900">
              <a:buAutoNum type="arabicPeriod"/>
            </a:pPr>
            <a:r>
              <a:rPr lang="en-US" dirty="0"/>
              <a:t>Design the architecture</a:t>
            </a:r>
          </a:p>
          <a:p>
            <a:pPr marL="342900" indent="-342900">
              <a:buAutoNum type="arabicPeriod"/>
            </a:pPr>
            <a:r>
              <a:rPr lang="en-US" dirty="0"/>
              <a:t>Build the partnerships</a:t>
            </a:r>
          </a:p>
          <a:p>
            <a:pPr marL="342900" indent="-342900">
              <a:buAutoNum type="arabicPeriod"/>
            </a:pPr>
            <a:r>
              <a:rPr lang="en-US" dirty="0"/>
              <a:t>Deliver the campaigns</a:t>
            </a:r>
          </a:p>
          <a:p>
            <a:pPr marL="342900" indent="-342900">
              <a:buAutoNum type="arabicPeriod"/>
            </a:pPr>
            <a:r>
              <a:rPr lang="en-US" dirty="0"/>
              <a:t>Evaluate the performance</a:t>
            </a:r>
          </a:p>
          <a:p>
            <a:pPr marL="342900" indent="-342900">
              <a:buAutoNum type="arabicPeriod"/>
            </a:pPr>
            <a:r>
              <a:rPr lang="en-US" dirty="0"/>
              <a:t>Report the success</a:t>
            </a:r>
          </a:p>
        </p:txBody>
      </p:sp>
      <p:sp>
        <p:nvSpPr>
          <p:cNvPr id="13" name="Tijdelijke aanduiding voor tekst 12"/>
          <p:cNvSpPr>
            <a:spLocks noGrp="1"/>
          </p:cNvSpPr>
          <p:nvPr>
            <p:ph type="body" sz="quarter" idx="14"/>
          </p:nvPr>
        </p:nvSpPr>
        <p:spPr/>
        <p:txBody>
          <a:bodyPr/>
          <a:lstStyle/>
          <a:p>
            <a:r>
              <a:rPr lang="en-GB" dirty="0"/>
              <a:t>OUR APPROACH</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5</a:t>
            </a:fld>
            <a:endParaRPr lang="en-GB" dirty="0"/>
          </a:p>
        </p:txBody>
      </p:sp>
    </p:spTree>
    <p:extLst>
      <p:ext uri="{BB962C8B-B14F-4D97-AF65-F5344CB8AC3E}">
        <p14:creationId xmlns:p14="http://schemas.microsoft.com/office/powerpoint/2010/main" val="231010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63E4886-4747-004D-BBE1-A8A3CF2134A0}" type="datetime1">
              <a:rPr lang="nl-BE" smtClean="0"/>
              <a:t>27/06/19</a:t>
            </a:fld>
            <a:endParaRPr lang="en-GB" dirty="0"/>
          </a:p>
        </p:txBody>
      </p:sp>
      <p:sp>
        <p:nvSpPr>
          <p:cNvPr id="4" name="Tijdelijke aanduiding voor voettekst 3"/>
          <p:cNvSpPr>
            <a:spLocks noGrp="1"/>
          </p:cNvSpPr>
          <p:nvPr>
            <p:ph type="ftr" sz="quarter" idx="11"/>
          </p:nvPr>
        </p:nvSpPr>
        <p:spPr/>
        <p:txBody>
          <a:bodyPr/>
          <a:lstStyle/>
          <a:p>
            <a:r>
              <a:rPr lang="en-GB" dirty="0"/>
              <a:t>European Strategic Communications Network (ESCN)</a:t>
            </a:r>
          </a:p>
        </p:txBody>
      </p:sp>
      <p:sp>
        <p:nvSpPr>
          <p:cNvPr id="5" name="Tijdelijke aanduiding voor dianummer 4"/>
          <p:cNvSpPr>
            <a:spLocks noGrp="1"/>
          </p:cNvSpPr>
          <p:nvPr>
            <p:ph type="sldNum" sz="quarter" idx="12"/>
          </p:nvPr>
        </p:nvSpPr>
        <p:spPr/>
        <p:txBody>
          <a:bodyPr/>
          <a:lstStyle/>
          <a:p>
            <a:fld id="{45997277-8DB7-FC4E-B46B-812DC30C2A12}" type="slidenum">
              <a:rPr lang="en-GB" smtClean="0"/>
              <a:pPr/>
              <a:t>6</a:t>
            </a:fld>
            <a:endParaRPr lang="en-GB" dirty="0"/>
          </a:p>
        </p:txBody>
      </p:sp>
      <p:pic>
        <p:nvPicPr>
          <p:cNvPr id="8" name="Tijdelijke aanduiding voor inhoud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438972" y="288356"/>
            <a:ext cx="4340113" cy="4566787"/>
          </a:xfrm>
        </p:spPr>
      </p:pic>
      <p:sp>
        <p:nvSpPr>
          <p:cNvPr id="6" name="Titel 10">
            <a:extLst>
              <a:ext uri="{FF2B5EF4-FFF2-40B4-BE49-F238E27FC236}">
                <a16:creationId xmlns:a16="http://schemas.microsoft.com/office/drawing/2014/main" id="{AEC491ED-A848-5841-BC23-220822D6D33F}"/>
              </a:ext>
            </a:extLst>
          </p:cNvPr>
          <p:cNvSpPr txBox="1">
            <a:spLocks/>
          </p:cNvSpPr>
          <p:nvPr/>
        </p:nvSpPr>
        <p:spPr>
          <a:xfrm>
            <a:off x="2152072" y="288356"/>
            <a:ext cx="6280728" cy="972000"/>
          </a:xfrm>
          <a:prstGeom prst="rect">
            <a:avLst/>
          </a:prstGeom>
        </p:spPr>
        <p:txBody>
          <a:bodyPr/>
          <a:lstStyle>
            <a:lvl1pPr algn="l" defTabSz="685800" rtl="0" eaLnBrk="1" latinLnBrk="0" hangingPunct="1">
              <a:lnSpc>
                <a:spcPct val="90000"/>
              </a:lnSpc>
              <a:spcBef>
                <a:spcPct val="0"/>
              </a:spcBef>
              <a:buNone/>
              <a:defRPr sz="2600" b="0" i="0" kern="1200">
                <a:solidFill>
                  <a:schemeClr val="tx1"/>
                </a:solidFill>
                <a:latin typeface="Corbel" charset="0"/>
                <a:ea typeface="Corbel" charset="0"/>
                <a:cs typeface="Corbel" charset="0"/>
              </a:defRPr>
            </a:lvl1pPr>
          </a:lstStyle>
          <a:p>
            <a:endParaRPr lang="en-GB" dirty="0"/>
          </a:p>
        </p:txBody>
      </p:sp>
      <p:sp>
        <p:nvSpPr>
          <p:cNvPr id="7" name="Tijdelijke aanduiding voor tekst 12">
            <a:extLst>
              <a:ext uri="{FF2B5EF4-FFF2-40B4-BE49-F238E27FC236}">
                <a16:creationId xmlns:a16="http://schemas.microsoft.com/office/drawing/2014/main" id="{DE24F330-C761-DF4F-97C5-1CD4EBF8E128}"/>
              </a:ext>
            </a:extLst>
          </p:cNvPr>
          <p:cNvSpPr txBox="1">
            <a:spLocks/>
          </p:cNvSpPr>
          <p:nvPr/>
        </p:nvSpPr>
        <p:spPr>
          <a:xfrm>
            <a:off x="1980056" y="952557"/>
            <a:ext cx="6280728" cy="443500"/>
          </a:xfrm>
          <a:prstGeom prst="rect">
            <a:avLst/>
          </a:prstGeom>
        </p:spPr>
        <p:txBody>
          <a:bodyPr/>
          <a:lstStyle>
            <a:lvl1pPr marL="13454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1pPr>
            <a:lvl2pPr marL="26908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2pPr>
            <a:lvl3pPr marL="403622"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3pPr>
            <a:lvl4pPr marL="533400" indent="-129779"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4pPr>
            <a:lvl5pPr marL="667941" indent="-134541" algn="l" defTabSz="685800" rtl="0" eaLnBrk="1" latinLnBrk="0" hangingPunct="1">
              <a:lnSpc>
                <a:spcPct val="100000"/>
              </a:lnSpc>
              <a:spcBef>
                <a:spcPts val="0"/>
              </a:spcBef>
              <a:spcAft>
                <a:spcPts val="600"/>
              </a:spcAft>
              <a:buFont typeface="Arial" charset="0"/>
              <a:buChar char="•"/>
              <a:tabLst/>
              <a:defRPr sz="1800" b="0" i="0" kern="1200">
                <a:solidFill>
                  <a:schemeClr val="tx2"/>
                </a:solidFill>
                <a:latin typeface="Corbel" charset="0"/>
                <a:ea typeface="Corbel" charset="0"/>
                <a:cs typeface="Corbe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GB" dirty="0"/>
              <a:t>OUR APPROACH</a:t>
            </a:r>
          </a:p>
        </p:txBody>
      </p:sp>
      <p:sp>
        <p:nvSpPr>
          <p:cNvPr id="9" name="Titel 10">
            <a:extLst>
              <a:ext uri="{FF2B5EF4-FFF2-40B4-BE49-F238E27FC236}">
                <a16:creationId xmlns:a16="http://schemas.microsoft.com/office/drawing/2014/main" id="{429B2809-8B24-8644-9330-6FF1250A7711}"/>
              </a:ext>
            </a:extLst>
          </p:cNvPr>
          <p:cNvSpPr txBox="1">
            <a:spLocks/>
          </p:cNvSpPr>
          <p:nvPr/>
        </p:nvSpPr>
        <p:spPr>
          <a:xfrm>
            <a:off x="1980056" y="202307"/>
            <a:ext cx="6280728" cy="972000"/>
          </a:xfrm>
          <a:prstGeom prst="rect">
            <a:avLst/>
          </a:prstGeom>
        </p:spPr>
        <p:txBody>
          <a:bodyPr/>
          <a:lstStyle>
            <a:lvl1pPr algn="l" defTabSz="685800" rtl="0" eaLnBrk="1" latinLnBrk="0" hangingPunct="1">
              <a:lnSpc>
                <a:spcPct val="90000"/>
              </a:lnSpc>
              <a:spcBef>
                <a:spcPct val="0"/>
              </a:spcBef>
              <a:buNone/>
              <a:defRPr sz="2600" b="0" i="0" kern="1200">
                <a:solidFill>
                  <a:schemeClr val="tx1"/>
                </a:solidFill>
                <a:latin typeface="Corbel" charset="0"/>
                <a:ea typeface="Corbel" charset="0"/>
                <a:cs typeface="Corbel" charset="0"/>
              </a:defRPr>
            </a:lvl1pPr>
          </a:lstStyle>
          <a:p>
            <a:endParaRPr lang="en-GB" dirty="0"/>
          </a:p>
          <a:p>
            <a:r>
              <a:rPr lang="en-GB" dirty="0"/>
              <a:t>THE ARCHITECTURE</a:t>
            </a:r>
          </a:p>
        </p:txBody>
      </p:sp>
    </p:spTree>
    <p:extLst>
      <p:ext uri="{BB962C8B-B14F-4D97-AF65-F5344CB8AC3E}">
        <p14:creationId xmlns:p14="http://schemas.microsoft.com/office/powerpoint/2010/main" val="183312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noProof="0" dirty="0"/>
              <a:t>RESEARCH</a:t>
            </a:r>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52340"/>
            <a:ext cx="5545377" cy="2214664"/>
          </a:xfrm>
        </p:spPr>
        <p:txBody>
          <a:bodyPr/>
          <a:lstStyle/>
          <a:p>
            <a:pPr marL="0" indent="0">
              <a:buNone/>
            </a:pPr>
            <a:endParaRPr lang="en-US" noProof="0" dirty="0"/>
          </a:p>
        </p:txBody>
      </p:sp>
      <p:sp>
        <p:nvSpPr>
          <p:cNvPr id="13" name="Tijdelijke aanduiding voor tekst 12"/>
          <p:cNvSpPr>
            <a:spLocks noGrp="1"/>
          </p:cNvSpPr>
          <p:nvPr>
            <p:ph type="body" sz="quarter" idx="14"/>
          </p:nvPr>
        </p:nvSpPr>
        <p:spPr/>
        <p:txBody>
          <a:bodyPr/>
          <a:lstStyle/>
          <a:p>
            <a:r>
              <a:rPr lang="en-GB" dirty="0"/>
              <a:t>THE PROBLEM SET</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7</a:t>
            </a:fld>
            <a:endParaRPr lang="en-GB" dirty="0"/>
          </a:p>
        </p:txBody>
      </p:sp>
      <p:pic>
        <p:nvPicPr>
          <p:cNvPr id="8" name="Tijdelijke aanduiding voor inhoud 7" descr="ESCN_ppt-schemas-1.png">
            <a:extLst>
              <a:ext uri="{FF2B5EF4-FFF2-40B4-BE49-F238E27FC236}">
                <a16:creationId xmlns:a16="http://schemas.microsoft.com/office/drawing/2014/main" id="{168B7BAA-4791-5D4A-9D83-86E71E5D98BA}"/>
              </a:ext>
            </a:extLst>
          </p:cNvPr>
          <p:cNvPicPr>
            <a:picLocks noChangeAspect="1"/>
          </p:cNvPicPr>
          <p:nvPr/>
        </p:nvPicPr>
        <p:blipFill rotWithShape="1">
          <a:blip r:embed="rId3">
            <a:extLst>
              <a:ext uri="{28A0092B-C50C-407E-A947-70E740481C1C}">
                <a14:useLocalDpi xmlns:a14="http://schemas.microsoft.com/office/drawing/2010/main" val="0"/>
              </a:ext>
            </a:extLst>
          </a:blip>
          <a:srcRect t="383" b="573"/>
          <a:stretch/>
        </p:blipFill>
        <p:spPr>
          <a:xfrm>
            <a:off x="3892649" y="651709"/>
            <a:ext cx="4540151" cy="4279040"/>
          </a:xfrm>
          <a:prstGeom prst="rect">
            <a:avLst/>
          </a:prstGeom>
        </p:spPr>
      </p:pic>
    </p:spTree>
    <p:extLst>
      <p:ext uri="{BB962C8B-B14F-4D97-AF65-F5344CB8AC3E}">
        <p14:creationId xmlns:p14="http://schemas.microsoft.com/office/powerpoint/2010/main" val="284024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3055" y="2158809"/>
            <a:ext cx="5696401" cy="928885"/>
          </a:xfrm>
        </p:spPr>
        <p:txBody>
          <a:bodyPr/>
          <a:lstStyle/>
          <a:p>
            <a:r>
              <a:rPr lang="en-GB" dirty="0"/>
              <a:t>ESCN insights on</a:t>
            </a:r>
            <a:br>
              <a:rPr lang="en-GB" dirty="0"/>
            </a:br>
            <a:r>
              <a:rPr lang="en-GB" dirty="0"/>
              <a:t>‘</a:t>
            </a:r>
            <a:r>
              <a:rPr lang="en-GB" i="1" dirty="0"/>
              <a:t>Jihadi Influence in Europe’</a:t>
            </a:r>
            <a:endParaRPr lang="en-GB" i="1" noProof="0" dirty="0"/>
          </a:p>
        </p:txBody>
      </p:sp>
      <p:sp>
        <p:nvSpPr>
          <p:cNvPr id="3" name="Tijdelijke aanduiding voor datum 2"/>
          <p:cNvSpPr>
            <a:spLocks noGrp="1"/>
          </p:cNvSpPr>
          <p:nvPr>
            <p:ph type="dt" sz="half" idx="2"/>
          </p:nvPr>
        </p:nvSpPr>
        <p:spPr/>
        <p:txBody>
          <a:bodyPr/>
          <a:lstStyle/>
          <a:p>
            <a:fld id="{2DE4398F-55E5-5246-A34B-B83C9BB93479}" type="datetime1">
              <a:rPr lang="nl-BE" smtClean="0"/>
              <a:t>27/06/19</a:t>
            </a:fld>
            <a:endParaRPr lang="en-GB" dirty="0"/>
          </a:p>
        </p:txBody>
      </p:sp>
      <p:sp>
        <p:nvSpPr>
          <p:cNvPr id="4" name="Tijdelijke aanduiding voor voettekst 3"/>
          <p:cNvSpPr>
            <a:spLocks noGrp="1"/>
          </p:cNvSpPr>
          <p:nvPr>
            <p:ph type="ftr" sz="quarter" idx="3"/>
          </p:nvPr>
        </p:nvSpPr>
        <p:spPr/>
        <p:txBody>
          <a:bodyPr/>
          <a:lstStyle/>
          <a:p>
            <a:r>
              <a:rPr lang="en-GB" dirty="0"/>
              <a:t>European Strategic Communications Network (ESCN)</a:t>
            </a:r>
          </a:p>
        </p:txBody>
      </p:sp>
    </p:spTree>
    <p:extLst>
      <p:ext uri="{BB962C8B-B14F-4D97-AF65-F5344CB8AC3E}">
        <p14:creationId xmlns:p14="http://schemas.microsoft.com/office/powerpoint/2010/main" val="86931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en-GB" noProof="0" dirty="0"/>
              <a:t>WHY NOW</a:t>
            </a:r>
          </a:p>
        </p:txBody>
      </p:sp>
      <p:sp>
        <p:nvSpPr>
          <p:cNvPr id="7" name="Tijdelijke aanduiding voor datum 6"/>
          <p:cNvSpPr>
            <a:spLocks noGrp="1"/>
          </p:cNvSpPr>
          <p:nvPr>
            <p:ph type="dt" sz="half" idx="10"/>
          </p:nvPr>
        </p:nvSpPr>
        <p:spPr>
          <a:prstGeom prst="rect">
            <a:avLst/>
          </a:prstGeom>
        </p:spPr>
        <p:txBody>
          <a:bodyPr/>
          <a:lstStyle/>
          <a:p>
            <a:fld id="{22BC9608-40F0-A14D-A7FD-1008028AFB14}" type="datetime1">
              <a:rPr lang="nl-BE" smtClean="0"/>
              <a:t>27/06/19</a:t>
            </a:fld>
            <a:endParaRPr lang="en-GB"/>
          </a:p>
        </p:txBody>
      </p:sp>
      <p:sp>
        <p:nvSpPr>
          <p:cNvPr id="5" name="Tijdelijke aanduiding voor voettekst 4"/>
          <p:cNvSpPr>
            <a:spLocks noGrp="1"/>
          </p:cNvSpPr>
          <p:nvPr>
            <p:ph type="ftr" sz="quarter" idx="11"/>
          </p:nvPr>
        </p:nvSpPr>
        <p:spPr>
          <a:prstGeom prst="rect">
            <a:avLst/>
          </a:prstGeom>
        </p:spPr>
        <p:txBody>
          <a:bodyPr/>
          <a:lstStyle/>
          <a:p>
            <a:r>
              <a:rPr lang="en-GB" dirty="0"/>
              <a:t>European Strategic Communications Network (ESCN)</a:t>
            </a:r>
          </a:p>
        </p:txBody>
      </p:sp>
      <p:sp>
        <p:nvSpPr>
          <p:cNvPr id="12" name="Tijdelijke aanduiding voor inhoud 11"/>
          <p:cNvSpPr>
            <a:spLocks noGrp="1"/>
          </p:cNvSpPr>
          <p:nvPr>
            <p:ph sz="quarter" idx="13"/>
          </p:nvPr>
        </p:nvSpPr>
        <p:spPr>
          <a:xfrm>
            <a:off x="2152072" y="1676400"/>
            <a:ext cx="5545377" cy="2214664"/>
          </a:xfrm>
        </p:spPr>
        <p:txBody>
          <a:bodyPr/>
          <a:lstStyle/>
          <a:p>
            <a:pPr marL="0" indent="0">
              <a:buNone/>
            </a:pPr>
            <a:r>
              <a:rPr lang="en-US" dirty="0"/>
              <a:t>Territorial defeat of Daesh and (re)emergence of other Jihadi groups;</a:t>
            </a:r>
          </a:p>
          <a:p>
            <a:pPr marL="0" indent="0">
              <a:buNone/>
            </a:pPr>
            <a:endParaRPr lang="en-US" noProof="0" dirty="0"/>
          </a:p>
          <a:p>
            <a:pPr marL="0" indent="0">
              <a:buNone/>
            </a:pPr>
            <a:r>
              <a:rPr lang="en-US" dirty="0"/>
              <a:t>Focus on</a:t>
            </a:r>
            <a:r>
              <a:rPr lang="en-GB" dirty="0"/>
              <a:t> individuals and audiences;</a:t>
            </a:r>
          </a:p>
          <a:p>
            <a:pPr marL="0" indent="0">
              <a:buNone/>
            </a:pPr>
            <a:endParaRPr lang="en-GB" dirty="0"/>
          </a:p>
          <a:p>
            <a:pPr marL="0" indent="0">
              <a:buNone/>
            </a:pPr>
            <a:r>
              <a:rPr lang="en-GB" dirty="0"/>
              <a:t>Provide insight and recommendations to policy makers.</a:t>
            </a:r>
          </a:p>
          <a:p>
            <a:pPr marL="0" indent="0">
              <a:buNone/>
            </a:pPr>
            <a:endParaRPr lang="en-GB" noProof="0" dirty="0"/>
          </a:p>
          <a:p>
            <a:pPr marL="0" indent="0">
              <a:buNone/>
            </a:pPr>
            <a:endParaRPr lang="en-US" noProof="0" dirty="0"/>
          </a:p>
        </p:txBody>
      </p:sp>
      <p:sp>
        <p:nvSpPr>
          <p:cNvPr id="13" name="Tijdelijke aanduiding voor tekst 12"/>
          <p:cNvSpPr>
            <a:spLocks noGrp="1"/>
          </p:cNvSpPr>
          <p:nvPr>
            <p:ph type="body" sz="quarter" idx="14"/>
          </p:nvPr>
        </p:nvSpPr>
        <p:spPr/>
        <p:txBody>
          <a:bodyPr/>
          <a:lstStyle/>
          <a:p>
            <a:r>
              <a:rPr lang="en-GB" dirty="0"/>
              <a:t>INSIGHTS INTO JIHADI SCENE IN EUROPE</a:t>
            </a:r>
          </a:p>
        </p:txBody>
      </p:sp>
      <p:sp>
        <p:nvSpPr>
          <p:cNvPr id="2" name="Tijdelijke aanduiding voor dianummer 1"/>
          <p:cNvSpPr>
            <a:spLocks noGrp="1"/>
          </p:cNvSpPr>
          <p:nvPr>
            <p:ph type="sldNum" sz="quarter" idx="12"/>
          </p:nvPr>
        </p:nvSpPr>
        <p:spPr/>
        <p:txBody>
          <a:bodyPr/>
          <a:lstStyle/>
          <a:p>
            <a:fld id="{45997277-8DB7-FC4E-B46B-812DC30C2A12}" type="slidenum">
              <a:rPr lang="en-GB" smtClean="0"/>
              <a:pPr/>
              <a:t>9</a:t>
            </a:fld>
            <a:endParaRPr lang="en-GB" dirty="0"/>
          </a:p>
        </p:txBody>
      </p:sp>
    </p:spTree>
    <p:extLst>
      <p:ext uri="{BB962C8B-B14F-4D97-AF65-F5344CB8AC3E}">
        <p14:creationId xmlns:p14="http://schemas.microsoft.com/office/powerpoint/2010/main" val="1071463061"/>
      </p:ext>
    </p:extLst>
  </p:cSld>
  <p:clrMapOvr>
    <a:masterClrMapping/>
  </p:clrMapOvr>
</p:sld>
</file>

<file path=ppt/theme/theme1.xml><?xml version="1.0" encoding="utf-8"?>
<a:theme xmlns:a="http://schemas.openxmlformats.org/drawingml/2006/main" name="Office-thema">
  <a:themeElements>
    <a:clrScheme name="ESCN_V3 1">
      <a:dk1>
        <a:srgbClr val="003C83"/>
      </a:dk1>
      <a:lt1>
        <a:srgbClr val="FFFFFF"/>
      </a:lt1>
      <a:dk2>
        <a:srgbClr val="000000"/>
      </a:dk2>
      <a:lt2>
        <a:srgbClr val="E6E6E6"/>
      </a:lt2>
      <a:accent1>
        <a:srgbClr val="81D0F5"/>
      </a:accent1>
      <a:accent2>
        <a:srgbClr val="A80F3C"/>
      </a:accent2>
      <a:accent3>
        <a:srgbClr val="60285E"/>
      </a:accent3>
      <a:accent4>
        <a:srgbClr val="779816"/>
      </a:accent4>
      <a:accent5>
        <a:srgbClr val="DD463C"/>
      </a:accent5>
      <a:accent6>
        <a:srgbClr val="E6672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4922</TotalTime>
  <Words>1493</Words>
  <Application>Microsoft Macintosh PowerPoint</Application>
  <PresentationFormat>On-screen Show (16:9)</PresentationFormat>
  <Paragraphs>286</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Corbel</vt:lpstr>
      <vt:lpstr>Office-thema</vt:lpstr>
      <vt:lpstr>JIHADI INFLUENCE IN EUROPE</vt:lpstr>
      <vt:lpstr>WHO WE ARE</vt:lpstr>
      <vt:lpstr>WHAT WE DO</vt:lpstr>
      <vt:lpstr>WHAT WE DO</vt:lpstr>
      <vt:lpstr>WHAT WE DO</vt:lpstr>
      <vt:lpstr>PowerPoint Presentation</vt:lpstr>
      <vt:lpstr>RESEARCH</vt:lpstr>
      <vt:lpstr>ESCN insights on ‘Jihadi Influence in Europe’</vt:lpstr>
      <vt:lpstr>WHY NOW</vt:lpstr>
      <vt:lpstr>HOW WE DID IT</vt:lpstr>
      <vt:lpstr>THE PAPER</vt:lpstr>
      <vt:lpstr>THE PAPER</vt:lpstr>
      <vt:lpstr>THE PAPER</vt:lpstr>
      <vt:lpstr>THE PAPER</vt:lpstr>
      <vt:lpstr>RESEARCH</vt:lpstr>
      <vt:lpstr>THE PAPER</vt:lpstr>
      <vt:lpstr>THE PAPER</vt:lpstr>
      <vt:lpstr>WHAT GOVERNMENT SHOULD DO</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arn bollen</dc:creator>
  <cp:lastModifiedBy>Giulia Giacomelli</cp:lastModifiedBy>
  <cp:revision>194</cp:revision>
  <cp:lastPrinted>2018-10-23T18:04:26Z</cp:lastPrinted>
  <dcterms:created xsi:type="dcterms:W3CDTF">2018-09-30T13:33:37Z</dcterms:created>
  <dcterms:modified xsi:type="dcterms:W3CDTF">2019-06-27T06:48:19Z</dcterms:modified>
</cp:coreProperties>
</file>